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8" r:id="rId2"/>
    <p:sldId id="295" r:id="rId3"/>
    <p:sldId id="301" r:id="rId4"/>
    <p:sldId id="304" r:id="rId5"/>
    <p:sldId id="307" r:id="rId6"/>
    <p:sldId id="308" r:id="rId7"/>
    <p:sldId id="302" r:id="rId8"/>
    <p:sldId id="262" r:id="rId9"/>
    <p:sldId id="303" r:id="rId10"/>
    <p:sldId id="305" r:id="rId11"/>
    <p:sldId id="306" r:id="rId12"/>
    <p:sldId id="294"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818588"/>
    <a:srgbClr val="D2D2D2"/>
    <a:srgbClr val="141312"/>
    <a:srgbClr val="DCDCDC"/>
    <a:srgbClr val="F5F5F5"/>
    <a:srgbClr val="F0F0F0"/>
    <a:srgbClr val="939699"/>
    <a:srgbClr val="E6E6E6"/>
    <a:srgbClr val="2324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4" autoAdjust="0"/>
    <p:restoredTop sz="94660"/>
  </p:normalViewPr>
  <p:slideViewPr>
    <p:cSldViewPr snapToGrid="0">
      <p:cViewPr varScale="1">
        <p:scale>
          <a:sx n="72" d="100"/>
          <a:sy n="72" d="100"/>
        </p:scale>
        <p:origin x="20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8C57E-E7EC-49E6-A3C2-803455DCC8BB}"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A3C3C-B112-47DB-9F91-D82EE6A5922D}" type="slidenum">
              <a:rPr lang="zh-CN" altLang="en-US" smtClean="0"/>
              <a:t>‹#›</a:t>
            </a:fld>
            <a:endParaRPr lang="zh-CN" altLang="en-US"/>
          </a:p>
        </p:txBody>
      </p:sp>
    </p:spTree>
    <p:extLst>
      <p:ext uri="{BB962C8B-B14F-4D97-AF65-F5344CB8AC3E}">
        <p14:creationId xmlns:p14="http://schemas.microsoft.com/office/powerpoint/2010/main" val="9462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1</a:t>
            </a:fld>
            <a:endParaRPr lang="zh-CN" altLang="en-US"/>
          </a:p>
        </p:txBody>
      </p:sp>
    </p:spTree>
    <p:extLst>
      <p:ext uri="{BB962C8B-B14F-4D97-AF65-F5344CB8AC3E}">
        <p14:creationId xmlns:p14="http://schemas.microsoft.com/office/powerpoint/2010/main" val="284416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10</a:t>
            </a:fld>
            <a:endParaRPr lang="zh-CN" altLang="en-US"/>
          </a:p>
        </p:txBody>
      </p:sp>
    </p:spTree>
    <p:extLst>
      <p:ext uri="{BB962C8B-B14F-4D97-AF65-F5344CB8AC3E}">
        <p14:creationId xmlns:p14="http://schemas.microsoft.com/office/powerpoint/2010/main" val="276750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11</a:t>
            </a:fld>
            <a:endParaRPr lang="zh-CN" altLang="en-US"/>
          </a:p>
        </p:txBody>
      </p:sp>
    </p:spTree>
    <p:extLst>
      <p:ext uri="{BB962C8B-B14F-4D97-AF65-F5344CB8AC3E}">
        <p14:creationId xmlns:p14="http://schemas.microsoft.com/office/powerpoint/2010/main" val="347837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12</a:t>
            </a:fld>
            <a:endParaRPr lang="zh-CN" altLang="en-US"/>
          </a:p>
        </p:txBody>
      </p:sp>
    </p:spTree>
    <p:extLst>
      <p:ext uri="{BB962C8B-B14F-4D97-AF65-F5344CB8AC3E}">
        <p14:creationId xmlns:p14="http://schemas.microsoft.com/office/powerpoint/2010/main" val="405448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a:t>
            </a:fld>
            <a:endParaRPr lang="zh-CN" altLang="en-US"/>
          </a:p>
        </p:txBody>
      </p:sp>
    </p:spTree>
    <p:extLst>
      <p:ext uri="{BB962C8B-B14F-4D97-AF65-F5344CB8AC3E}">
        <p14:creationId xmlns:p14="http://schemas.microsoft.com/office/powerpoint/2010/main" val="2317008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3</a:t>
            </a:fld>
            <a:endParaRPr lang="zh-CN" altLang="en-US"/>
          </a:p>
        </p:txBody>
      </p:sp>
    </p:spTree>
    <p:extLst>
      <p:ext uri="{BB962C8B-B14F-4D97-AF65-F5344CB8AC3E}">
        <p14:creationId xmlns:p14="http://schemas.microsoft.com/office/powerpoint/2010/main" val="422238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4</a:t>
            </a:fld>
            <a:endParaRPr lang="zh-CN" altLang="en-US"/>
          </a:p>
        </p:txBody>
      </p:sp>
    </p:spTree>
    <p:extLst>
      <p:ext uri="{BB962C8B-B14F-4D97-AF65-F5344CB8AC3E}">
        <p14:creationId xmlns:p14="http://schemas.microsoft.com/office/powerpoint/2010/main" val="368324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5</a:t>
            </a:fld>
            <a:endParaRPr lang="zh-CN" altLang="en-US"/>
          </a:p>
        </p:txBody>
      </p:sp>
    </p:spTree>
    <p:extLst>
      <p:ext uri="{BB962C8B-B14F-4D97-AF65-F5344CB8AC3E}">
        <p14:creationId xmlns:p14="http://schemas.microsoft.com/office/powerpoint/2010/main" val="711678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6</a:t>
            </a:fld>
            <a:endParaRPr lang="zh-CN" altLang="en-US"/>
          </a:p>
        </p:txBody>
      </p:sp>
    </p:spTree>
    <p:extLst>
      <p:ext uri="{BB962C8B-B14F-4D97-AF65-F5344CB8AC3E}">
        <p14:creationId xmlns:p14="http://schemas.microsoft.com/office/powerpoint/2010/main" val="20849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7</a:t>
            </a:fld>
            <a:endParaRPr lang="zh-CN" altLang="en-US"/>
          </a:p>
        </p:txBody>
      </p:sp>
    </p:spTree>
    <p:extLst>
      <p:ext uri="{BB962C8B-B14F-4D97-AF65-F5344CB8AC3E}">
        <p14:creationId xmlns:p14="http://schemas.microsoft.com/office/powerpoint/2010/main" val="344568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8</a:t>
            </a:fld>
            <a:endParaRPr lang="zh-CN" altLang="en-US"/>
          </a:p>
        </p:txBody>
      </p:sp>
    </p:spTree>
    <p:extLst>
      <p:ext uri="{BB962C8B-B14F-4D97-AF65-F5344CB8AC3E}">
        <p14:creationId xmlns:p14="http://schemas.microsoft.com/office/powerpoint/2010/main" val="130320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9</a:t>
            </a:fld>
            <a:endParaRPr lang="zh-CN" altLang="en-US"/>
          </a:p>
        </p:txBody>
      </p:sp>
    </p:spTree>
    <p:extLst>
      <p:ext uri="{BB962C8B-B14F-4D97-AF65-F5344CB8AC3E}">
        <p14:creationId xmlns:p14="http://schemas.microsoft.com/office/powerpoint/2010/main" val="322440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88511-D0F0-4EAC-BF20-72E4BD9546C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0097B5-AF08-47D7-8F18-3BF3DE440E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9176A32-9A9C-4774-9A4E-967062A99FAC}"/>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A5D6979A-2135-407E-804B-5E80D170A8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E54C83-3EE8-4A24-A805-06D432E175D4}"/>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58775004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42643-4CB3-46D9-9421-519BEEFA34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8F04F5A-F106-4302-95F7-5E6FFF82F74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C1F9F5-BB45-4FF4-9577-BE30B6BB8EFD}"/>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C169D86D-3F14-42C6-89E0-D63A40CCD6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EC753D-C16F-44F7-A7B2-BE4A57A1C11E}"/>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175370908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334945F-B1DD-4E05-922C-35F86082E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3C91C6-9617-4FB4-9897-20A3B9C8FA8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6CD6078-997B-41BA-892E-A0BF9C5A8022}"/>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E54D60D3-9A4A-4CB6-B543-9446D35743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83D1ED-B1E2-4A5F-82AE-A07528C9B512}"/>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208488426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5754F-B736-453E-8752-9E829A8FDB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F95429-5A30-4CC1-A99E-F7599AD91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7ECC7E-23B6-4754-BB73-67ADD76F2BE9}"/>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10E5C6E0-6277-48B0-82B5-8812F75EFE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05226A-8293-48D9-B35C-02B5C2E3478F}"/>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4205392928"/>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63576-F021-474D-95F8-A2C6B4B1E97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05F86C-B53F-4404-B332-63C2A68C8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08E2D9C-FCEA-41BC-B6A1-F0FF61057334}"/>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DC67C666-F0BC-4CA6-984B-0AF5B1B781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B4DD3A-135A-49EE-B172-CB01E49F2138}"/>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25812970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EFE7F-B1D7-4828-AC61-A6C31D7057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A5F370-784E-496D-B572-27A5A8BFF43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9F9F8C4-85A9-407E-A240-40ABD08DE0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03C3DA6-698D-464D-9267-1EF3D5497004}"/>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90A55EA4-3B65-4BB9-811A-396D5D1E6B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4BFF6D-E6DD-4D21-86C3-6E5391E92CFC}"/>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406088385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240C1-8635-4890-926A-6246F91A2B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867A79-4FDA-49ED-BAFA-89BB2EAAAA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46CD94A-91BC-4D31-8E1E-C00B97FD5C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B19E7B4-8E68-43DB-BDDE-D3353AC4D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8AAB329-B37B-40FA-AFAB-28F07C0393B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17B37E6-2C7C-4D0C-8DD9-EED3A9602D19}"/>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8" name="页脚占位符 7">
            <a:extLst>
              <a:ext uri="{FF2B5EF4-FFF2-40B4-BE49-F238E27FC236}">
                <a16:creationId xmlns:a16="http://schemas.microsoft.com/office/drawing/2014/main" id="{046CE384-E618-4E10-B41E-354825ADD6D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2096A22-BE74-44B8-9CD8-AE8D0382A6F9}"/>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405367951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A4751-8A6A-4CEB-A091-19BDEE7C5D3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BF8F1C5-0FF5-4924-94A4-9DF2C0624138}"/>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4" name="页脚占位符 3">
            <a:extLst>
              <a:ext uri="{FF2B5EF4-FFF2-40B4-BE49-F238E27FC236}">
                <a16:creationId xmlns:a16="http://schemas.microsoft.com/office/drawing/2014/main" id="{E1D07B93-6DFF-4239-A6B1-FBF042C044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66A661-1EC5-4A52-8BD1-B350B7F156E5}"/>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128306381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06A167-64AE-4FAD-B320-50F67E24D283}"/>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3" name="页脚占位符 2">
            <a:extLst>
              <a:ext uri="{FF2B5EF4-FFF2-40B4-BE49-F238E27FC236}">
                <a16:creationId xmlns:a16="http://schemas.microsoft.com/office/drawing/2014/main" id="{80AFB91D-84C4-4A2E-ABF2-0F0A9F31AFD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97DA379-4271-4584-B884-A35BAFC5DFEF}"/>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1143040585"/>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D787D-EFB0-4EBA-B398-2B3CC9393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71B28B0-F6BD-42A0-BF62-A23895DABE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C424B3D-82C6-424E-AFD4-CC76CCD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2DE6A4-743B-44AF-862A-9B891A806BFD}"/>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084A3D02-FEF3-4E35-ACF5-F1ABD29F1C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48F603-0A9D-44A5-A412-F0657293236D}"/>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3481985082"/>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2D7FC-88A5-488E-8464-FF216049EC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2500BD-C8E8-43AE-B9B3-AB29D8B2A1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79DB95-EFE1-45B8-B82C-E83F92F01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77477-42D9-4D05-98C3-880FF226D148}"/>
              </a:ext>
            </a:extLst>
          </p:cNvPr>
          <p:cNvSpPr>
            <a:spLocks noGrp="1"/>
          </p:cNvSpPr>
          <p:nvPr>
            <p:ph type="dt" sz="half" idx="10"/>
          </p:nvPr>
        </p:nvSpPr>
        <p:spPr/>
        <p:txBody>
          <a:bodyPr/>
          <a:lstStyle/>
          <a:p>
            <a:fld id="{541F66E4-E141-4771-93B3-5080BC773EA5}" type="datetimeFigureOut">
              <a:rPr lang="zh-CN" altLang="en-US" smtClean="0"/>
              <a:t>2020/11/1</a:t>
            </a:fld>
            <a:endParaRPr lang="zh-CN" altLang="en-US"/>
          </a:p>
        </p:txBody>
      </p:sp>
      <p:sp>
        <p:nvSpPr>
          <p:cNvPr id="6" name="页脚占位符 5">
            <a:extLst>
              <a:ext uri="{FF2B5EF4-FFF2-40B4-BE49-F238E27FC236}">
                <a16:creationId xmlns:a16="http://schemas.microsoft.com/office/drawing/2014/main" id="{CDA72A60-06E4-48F3-833B-634E2E7F61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F44200-7928-443B-875F-5B8DAFBA8BED}"/>
              </a:ext>
            </a:extLst>
          </p:cNvPr>
          <p:cNvSpPr>
            <a:spLocks noGrp="1"/>
          </p:cNvSpPr>
          <p:nvPr>
            <p:ph type="sldNum" sz="quarter" idx="12"/>
          </p:nvPr>
        </p:nvSpPr>
        <p:spPr/>
        <p:txBody>
          <a:body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1535672911"/>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AABECD-425A-4EAE-9C4D-5F05A593F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98A1E3-58D6-4A88-8184-EB13F73EC8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6C3EEF9-E17A-4D33-9576-1F79BEFD68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F66E4-E141-4771-93B3-5080BC773EA5}" type="datetimeFigureOut">
              <a:rPr lang="zh-CN" altLang="en-US" smtClean="0"/>
              <a:t>2020/11/1</a:t>
            </a:fld>
            <a:endParaRPr lang="zh-CN" altLang="en-US"/>
          </a:p>
        </p:txBody>
      </p:sp>
      <p:sp>
        <p:nvSpPr>
          <p:cNvPr id="5" name="页脚占位符 4">
            <a:extLst>
              <a:ext uri="{FF2B5EF4-FFF2-40B4-BE49-F238E27FC236}">
                <a16:creationId xmlns:a16="http://schemas.microsoft.com/office/drawing/2014/main" id="{88908A2A-28C6-4AB7-9922-2542FD95A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ACFEA49-1902-499B-B302-B3758C496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7D13D-D3D9-44B2-A823-99ACB5FAF2B6}" type="slidenum">
              <a:rPr lang="zh-CN" altLang="en-US" smtClean="0"/>
              <a:t>‹#›</a:t>
            </a:fld>
            <a:endParaRPr lang="zh-CN" altLang="en-US"/>
          </a:p>
        </p:txBody>
      </p:sp>
    </p:spTree>
    <p:extLst>
      <p:ext uri="{BB962C8B-B14F-4D97-AF65-F5344CB8AC3E}">
        <p14:creationId xmlns:p14="http://schemas.microsoft.com/office/powerpoint/2010/main" val="278956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157DDC2-43AB-4334-858F-4F986B038804}"/>
              </a:ext>
            </a:extLst>
          </p:cNvPr>
          <p:cNvGrpSpPr/>
          <p:nvPr/>
        </p:nvGrpSpPr>
        <p:grpSpPr>
          <a:xfrm>
            <a:off x="0" y="0"/>
            <a:ext cx="3841300" cy="3779537"/>
            <a:chOff x="0" y="0"/>
            <a:chExt cx="3841300" cy="3779537"/>
          </a:xfrm>
        </p:grpSpPr>
        <p:sp>
          <p:nvSpPr>
            <p:cNvPr id="172" name="直角三角形 171">
              <a:extLst>
                <a:ext uri="{FF2B5EF4-FFF2-40B4-BE49-F238E27FC236}">
                  <a16:creationId xmlns:a16="http://schemas.microsoft.com/office/drawing/2014/main" id="{7E8C887B-E870-476C-850E-C6C7ACA696B3}"/>
                </a:ext>
              </a:extLst>
            </p:cNvPr>
            <p:cNvSpPr/>
            <p:nvPr/>
          </p:nvSpPr>
          <p:spPr>
            <a:xfrm>
              <a:off x="0" y="55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直角三角形 172">
              <a:extLst>
                <a:ext uri="{FF2B5EF4-FFF2-40B4-BE49-F238E27FC236}">
                  <a16:creationId xmlns:a16="http://schemas.microsoft.com/office/drawing/2014/main" id="{31D961DE-8714-4FAA-AAF7-4ED5C6B6FC28}"/>
                </a:ext>
              </a:extLst>
            </p:cNvPr>
            <p:cNvSpPr/>
            <p:nvPr/>
          </p:nvSpPr>
          <p:spPr>
            <a:xfrm>
              <a:off x="546298" y="109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直角三角形 173">
              <a:extLst>
                <a:ext uri="{FF2B5EF4-FFF2-40B4-BE49-F238E27FC236}">
                  <a16:creationId xmlns:a16="http://schemas.microsoft.com/office/drawing/2014/main" id="{1FA89931-0DBA-4304-B299-EF92C171F261}"/>
                </a:ext>
              </a:extLst>
            </p:cNvPr>
            <p:cNvSpPr/>
            <p:nvPr/>
          </p:nvSpPr>
          <p:spPr>
            <a:xfrm>
              <a:off x="552596" y="1633613"/>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直角三角形 174">
              <a:extLst>
                <a:ext uri="{FF2B5EF4-FFF2-40B4-BE49-F238E27FC236}">
                  <a16:creationId xmlns:a16="http://schemas.microsoft.com/office/drawing/2014/main" id="{4EB69683-40C4-48E7-8201-CDC278981CF0}"/>
                </a:ext>
              </a:extLst>
            </p:cNvPr>
            <p:cNvSpPr/>
            <p:nvPr/>
          </p:nvSpPr>
          <p:spPr>
            <a:xfrm>
              <a:off x="546298" y="55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直角三角形 175">
              <a:extLst>
                <a:ext uri="{FF2B5EF4-FFF2-40B4-BE49-F238E27FC236}">
                  <a16:creationId xmlns:a16="http://schemas.microsoft.com/office/drawing/2014/main" id="{F7C1025A-F644-4721-9348-AAF9E528EDC8}"/>
                </a:ext>
              </a:extLst>
            </p:cNvPr>
            <p:cNvSpPr/>
            <p:nvPr/>
          </p:nvSpPr>
          <p:spPr>
            <a:xfrm>
              <a:off x="546298" y="1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直角三角形 176">
              <a:extLst>
                <a:ext uri="{FF2B5EF4-FFF2-40B4-BE49-F238E27FC236}">
                  <a16:creationId xmlns:a16="http://schemas.microsoft.com/office/drawing/2014/main" id="{AB86DE1A-909B-407B-A5CC-7EBE7BE4CD0D}"/>
                </a:ext>
              </a:extLst>
            </p:cNvPr>
            <p:cNvSpPr/>
            <p:nvPr/>
          </p:nvSpPr>
          <p:spPr>
            <a:xfrm>
              <a:off x="1113931" y="553614"/>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直角三角形 177">
              <a:extLst>
                <a:ext uri="{FF2B5EF4-FFF2-40B4-BE49-F238E27FC236}">
                  <a16:creationId xmlns:a16="http://schemas.microsoft.com/office/drawing/2014/main" id="{9279F751-7B9C-46E1-9788-EF1FAB65C0B8}"/>
                </a:ext>
              </a:extLst>
            </p:cNvPr>
            <p:cNvSpPr/>
            <p:nvPr/>
          </p:nvSpPr>
          <p:spPr>
            <a:xfrm>
              <a:off x="1113931" y="1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直角三角形 178">
              <a:extLst>
                <a:ext uri="{FF2B5EF4-FFF2-40B4-BE49-F238E27FC236}">
                  <a16:creationId xmlns:a16="http://schemas.microsoft.com/office/drawing/2014/main" id="{D8DA7D83-8341-4B7E-A8AF-6A9F52C3A2BD}"/>
                </a:ext>
              </a:extLst>
            </p:cNvPr>
            <p:cNvSpPr/>
            <p:nvPr/>
          </p:nvSpPr>
          <p:spPr>
            <a:xfrm>
              <a:off x="0" y="1616838"/>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直角三角形 179">
              <a:extLst>
                <a:ext uri="{FF2B5EF4-FFF2-40B4-BE49-F238E27FC236}">
                  <a16:creationId xmlns:a16="http://schemas.microsoft.com/office/drawing/2014/main" id="{9564CE17-74BA-4730-A3D1-5DC9E7282CAD}"/>
                </a:ext>
              </a:extLst>
            </p:cNvPr>
            <p:cNvSpPr/>
            <p:nvPr/>
          </p:nvSpPr>
          <p:spPr>
            <a:xfrm>
              <a:off x="0" y="107414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1" name="直角三角形 180">
              <a:extLst>
                <a:ext uri="{FF2B5EF4-FFF2-40B4-BE49-F238E27FC236}">
                  <a16:creationId xmlns:a16="http://schemas.microsoft.com/office/drawing/2014/main" id="{97046A62-391E-417D-9228-BBC2A669503B}"/>
                </a:ext>
              </a:extLst>
            </p:cNvPr>
            <p:cNvSpPr/>
            <p:nvPr/>
          </p:nvSpPr>
          <p:spPr>
            <a:xfrm>
              <a:off x="1124669" y="109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直角三角形 181">
              <a:extLst>
                <a:ext uri="{FF2B5EF4-FFF2-40B4-BE49-F238E27FC236}">
                  <a16:creationId xmlns:a16="http://schemas.microsoft.com/office/drawing/2014/main" id="{BAF8A525-2349-4FE8-85EB-B17D15EF830D}"/>
                </a:ext>
              </a:extLst>
            </p:cNvPr>
            <p:cNvSpPr/>
            <p:nvPr/>
          </p:nvSpPr>
          <p:spPr>
            <a:xfrm>
              <a:off x="1653931" y="13614"/>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直角三角形 182">
              <a:extLst>
                <a:ext uri="{FF2B5EF4-FFF2-40B4-BE49-F238E27FC236}">
                  <a16:creationId xmlns:a16="http://schemas.microsoft.com/office/drawing/2014/main" id="{36174E1F-DDAB-4E8D-AB9F-42FD11B95C87}"/>
                </a:ext>
              </a:extLst>
            </p:cNvPr>
            <p:cNvSpPr/>
            <p:nvPr/>
          </p:nvSpPr>
          <p:spPr>
            <a:xfrm>
              <a:off x="1661826" y="55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直角三角形 183">
              <a:extLst>
                <a:ext uri="{FF2B5EF4-FFF2-40B4-BE49-F238E27FC236}">
                  <a16:creationId xmlns:a16="http://schemas.microsoft.com/office/drawing/2014/main" id="{FA27FDD3-AB4C-49AB-9B1A-7EBC9FCB6F93}"/>
                </a:ext>
              </a:extLst>
            </p:cNvPr>
            <p:cNvSpPr/>
            <p:nvPr/>
          </p:nvSpPr>
          <p:spPr>
            <a:xfrm>
              <a:off x="0" y="22719"/>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直角三角形 184">
              <a:extLst>
                <a:ext uri="{FF2B5EF4-FFF2-40B4-BE49-F238E27FC236}">
                  <a16:creationId xmlns:a16="http://schemas.microsoft.com/office/drawing/2014/main" id="{56BB7FBC-D82D-4BE4-9298-B506A60C1260}"/>
                </a:ext>
              </a:extLst>
            </p:cNvPr>
            <p:cNvSpPr/>
            <p:nvPr/>
          </p:nvSpPr>
          <p:spPr>
            <a:xfrm>
              <a:off x="0" y="217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直角三角形 185">
              <a:extLst>
                <a:ext uri="{FF2B5EF4-FFF2-40B4-BE49-F238E27FC236}">
                  <a16:creationId xmlns:a16="http://schemas.microsoft.com/office/drawing/2014/main" id="{40C3D270-E795-4ED6-8A3F-1EFD256BA1F0}"/>
                </a:ext>
              </a:extLst>
            </p:cNvPr>
            <p:cNvSpPr/>
            <p:nvPr/>
          </p:nvSpPr>
          <p:spPr>
            <a:xfrm>
              <a:off x="3301300" y="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直角三角形 186">
              <a:extLst>
                <a:ext uri="{FF2B5EF4-FFF2-40B4-BE49-F238E27FC236}">
                  <a16:creationId xmlns:a16="http://schemas.microsoft.com/office/drawing/2014/main" id="{C032ABFD-5949-4C75-9279-93146578EA8B}"/>
                </a:ext>
              </a:extLst>
            </p:cNvPr>
            <p:cNvSpPr/>
            <p:nvPr/>
          </p:nvSpPr>
          <p:spPr>
            <a:xfrm>
              <a:off x="2203054" y="1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直角三角形 187">
              <a:extLst>
                <a:ext uri="{FF2B5EF4-FFF2-40B4-BE49-F238E27FC236}">
                  <a16:creationId xmlns:a16="http://schemas.microsoft.com/office/drawing/2014/main" id="{4627DB43-A1E9-4AFA-974C-3CE262CEC5CB}"/>
                </a:ext>
              </a:extLst>
            </p:cNvPr>
            <p:cNvSpPr/>
            <p:nvPr/>
          </p:nvSpPr>
          <p:spPr>
            <a:xfrm>
              <a:off x="2752177" y="1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角三角形 188">
              <a:extLst>
                <a:ext uri="{FF2B5EF4-FFF2-40B4-BE49-F238E27FC236}">
                  <a16:creationId xmlns:a16="http://schemas.microsoft.com/office/drawing/2014/main" id="{654990F3-98C1-4E13-BB9D-B5DC1F66709F}"/>
                </a:ext>
              </a:extLst>
            </p:cNvPr>
            <p:cNvSpPr/>
            <p:nvPr/>
          </p:nvSpPr>
          <p:spPr>
            <a:xfrm>
              <a:off x="1121826" y="1627718"/>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直角三角形 189">
              <a:extLst>
                <a:ext uri="{FF2B5EF4-FFF2-40B4-BE49-F238E27FC236}">
                  <a16:creationId xmlns:a16="http://schemas.microsoft.com/office/drawing/2014/main" id="{9478979B-8364-436B-A641-62F4130E23DA}"/>
                </a:ext>
              </a:extLst>
            </p:cNvPr>
            <p:cNvSpPr/>
            <p:nvPr/>
          </p:nvSpPr>
          <p:spPr>
            <a:xfrm>
              <a:off x="552596" y="215953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直角三角形 190">
              <a:extLst>
                <a:ext uri="{FF2B5EF4-FFF2-40B4-BE49-F238E27FC236}">
                  <a16:creationId xmlns:a16="http://schemas.microsoft.com/office/drawing/2014/main" id="{E756FB52-E81A-4855-BF9B-74B322084970}"/>
                </a:ext>
              </a:extLst>
            </p:cNvPr>
            <p:cNvSpPr/>
            <p:nvPr/>
          </p:nvSpPr>
          <p:spPr>
            <a:xfrm>
              <a:off x="1653931" y="109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直角三角形 191">
              <a:extLst>
                <a:ext uri="{FF2B5EF4-FFF2-40B4-BE49-F238E27FC236}">
                  <a16:creationId xmlns:a16="http://schemas.microsoft.com/office/drawing/2014/main" id="{37E2A158-296A-4250-920B-E1ABB7FBFD33}"/>
                </a:ext>
              </a:extLst>
            </p:cNvPr>
            <p:cNvSpPr/>
            <p:nvPr/>
          </p:nvSpPr>
          <p:spPr>
            <a:xfrm>
              <a:off x="2212177" y="55361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直角三角形 192">
              <a:extLst>
                <a:ext uri="{FF2B5EF4-FFF2-40B4-BE49-F238E27FC236}">
                  <a16:creationId xmlns:a16="http://schemas.microsoft.com/office/drawing/2014/main" id="{D7D9AE52-640B-4EDE-9F29-9DFC0C1D9006}"/>
                </a:ext>
              </a:extLst>
            </p:cNvPr>
            <p:cNvSpPr/>
            <p:nvPr/>
          </p:nvSpPr>
          <p:spPr>
            <a:xfrm>
              <a:off x="0" y="271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直角三角形 193">
              <a:extLst>
                <a:ext uri="{FF2B5EF4-FFF2-40B4-BE49-F238E27FC236}">
                  <a16:creationId xmlns:a16="http://schemas.microsoft.com/office/drawing/2014/main" id="{13F681CE-181E-433A-A513-6CDC8AA830E7}"/>
                </a:ext>
              </a:extLst>
            </p:cNvPr>
            <p:cNvSpPr/>
            <p:nvPr/>
          </p:nvSpPr>
          <p:spPr>
            <a:xfrm>
              <a:off x="2752177" y="54000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直角三角形 194">
              <a:extLst>
                <a:ext uri="{FF2B5EF4-FFF2-40B4-BE49-F238E27FC236}">
                  <a16:creationId xmlns:a16="http://schemas.microsoft.com/office/drawing/2014/main" id="{7BC5F6D7-E4FD-450B-BDDA-95E19B8BF929}"/>
                </a:ext>
              </a:extLst>
            </p:cNvPr>
            <p:cNvSpPr/>
            <p:nvPr/>
          </p:nvSpPr>
          <p:spPr>
            <a:xfrm>
              <a:off x="2193931" y="1086968"/>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直角三角形 195">
              <a:extLst>
                <a:ext uri="{FF2B5EF4-FFF2-40B4-BE49-F238E27FC236}">
                  <a16:creationId xmlns:a16="http://schemas.microsoft.com/office/drawing/2014/main" id="{85EDD21D-0A16-48BB-A3CF-49800CC604CE}"/>
                </a:ext>
              </a:extLst>
            </p:cNvPr>
            <p:cNvSpPr/>
            <p:nvPr/>
          </p:nvSpPr>
          <p:spPr>
            <a:xfrm>
              <a:off x="1653931" y="163361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直角三角形 196">
              <a:extLst>
                <a:ext uri="{FF2B5EF4-FFF2-40B4-BE49-F238E27FC236}">
                  <a16:creationId xmlns:a16="http://schemas.microsoft.com/office/drawing/2014/main" id="{62942BF4-BEEC-4DE6-B897-1FBAAF8C0CBF}"/>
                </a:ext>
              </a:extLst>
            </p:cNvPr>
            <p:cNvSpPr/>
            <p:nvPr/>
          </p:nvSpPr>
          <p:spPr>
            <a:xfrm>
              <a:off x="1121826" y="2167718"/>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直角三角形 197">
              <a:extLst>
                <a:ext uri="{FF2B5EF4-FFF2-40B4-BE49-F238E27FC236}">
                  <a16:creationId xmlns:a16="http://schemas.microsoft.com/office/drawing/2014/main" id="{857639EA-9524-4362-BE0B-7C8A04BBAC82}"/>
                </a:ext>
              </a:extLst>
            </p:cNvPr>
            <p:cNvSpPr/>
            <p:nvPr/>
          </p:nvSpPr>
          <p:spPr>
            <a:xfrm>
              <a:off x="545175" y="2699536"/>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直角三角形 198">
              <a:extLst>
                <a:ext uri="{FF2B5EF4-FFF2-40B4-BE49-F238E27FC236}">
                  <a16:creationId xmlns:a16="http://schemas.microsoft.com/office/drawing/2014/main" id="{04447858-F83A-40A0-827A-BF1FF4267F9F}"/>
                </a:ext>
              </a:extLst>
            </p:cNvPr>
            <p:cNvSpPr/>
            <p:nvPr/>
          </p:nvSpPr>
          <p:spPr>
            <a:xfrm>
              <a:off x="0" y="323953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10B8F5FE-97BA-41A7-BDDC-12DC3D72755A}"/>
              </a:ext>
            </a:extLst>
          </p:cNvPr>
          <p:cNvGrpSpPr/>
          <p:nvPr/>
        </p:nvGrpSpPr>
        <p:grpSpPr>
          <a:xfrm rot="10800000">
            <a:off x="8350700" y="3078463"/>
            <a:ext cx="3841300" cy="3779537"/>
            <a:chOff x="-8307" y="3465237"/>
            <a:chExt cx="3841300" cy="3779537"/>
          </a:xfrm>
        </p:grpSpPr>
        <p:sp>
          <p:nvSpPr>
            <p:cNvPr id="169" name="直角三角形 168">
              <a:extLst>
                <a:ext uri="{FF2B5EF4-FFF2-40B4-BE49-F238E27FC236}">
                  <a16:creationId xmlns:a16="http://schemas.microsoft.com/office/drawing/2014/main" id="{5AEA4F88-60C0-4DFC-A7CA-13F5FA5E1FBD}"/>
                </a:ext>
              </a:extLst>
            </p:cNvPr>
            <p:cNvSpPr/>
            <p:nvPr/>
          </p:nvSpPr>
          <p:spPr>
            <a:xfrm>
              <a:off x="-8307"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直角三角形 169">
              <a:extLst>
                <a:ext uri="{FF2B5EF4-FFF2-40B4-BE49-F238E27FC236}">
                  <a16:creationId xmlns:a16="http://schemas.microsoft.com/office/drawing/2014/main" id="{1CF9A380-A909-4D47-9E96-BCCFE8543EDD}"/>
                </a:ext>
              </a:extLst>
            </p:cNvPr>
            <p:cNvSpPr/>
            <p:nvPr/>
          </p:nvSpPr>
          <p:spPr>
            <a:xfrm>
              <a:off x="537991"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直角三角形 202">
              <a:extLst>
                <a:ext uri="{FF2B5EF4-FFF2-40B4-BE49-F238E27FC236}">
                  <a16:creationId xmlns:a16="http://schemas.microsoft.com/office/drawing/2014/main" id="{39BE58E2-181D-437F-ACC0-53E9E0AA1D21}"/>
                </a:ext>
              </a:extLst>
            </p:cNvPr>
            <p:cNvSpPr/>
            <p:nvPr/>
          </p:nvSpPr>
          <p:spPr>
            <a:xfrm>
              <a:off x="544289" y="509885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直角三角形 203">
              <a:extLst>
                <a:ext uri="{FF2B5EF4-FFF2-40B4-BE49-F238E27FC236}">
                  <a16:creationId xmlns:a16="http://schemas.microsoft.com/office/drawing/2014/main" id="{9890B07F-511E-4C2A-B509-367D737E7D9E}"/>
                </a:ext>
              </a:extLst>
            </p:cNvPr>
            <p:cNvSpPr/>
            <p:nvPr/>
          </p:nvSpPr>
          <p:spPr>
            <a:xfrm>
              <a:off x="537991"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直角三角形 204">
              <a:extLst>
                <a:ext uri="{FF2B5EF4-FFF2-40B4-BE49-F238E27FC236}">
                  <a16:creationId xmlns:a16="http://schemas.microsoft.com/office/drawing/2014/main" id="{B9739007-8FB5-4B40-BC3E-DE30DB71049D}"/>
                </a:ext>
              </a:extLst>
            </p:cNvPr>
            <p:cNvSpPr/>
            <p:nvPr/>
          </p:nvSpPr>
          <p:spPr>
            <a:xfrm>
              <a:off x="537991"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直角三角形 205">
              <a:extLst>
                <a:ext uri="{FF2B5EF4-FFF2-40B4-BE49-F238E27FC236}">
                  <a16:creationId xmlns:a16="http://schemas.microsoft.com/office/drawing/2014/main" id="{3B5A340B-FAED-4A0A-96BB-A53DE2256966}"/>
                </a:ext>
              </a:extLst>
            </p:cNvPr>
            <p:cNvSpPr/>
            <p:nvPr/>
          </p:nvSpPr>
          <p:spPr>
            <a:xfrm>
              <a:off x="1105624" y="401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直角三角形 206">
              <a:extLst>
                <a:ext uri="{FF2B5EF4-FFF2-40B4-BE49-F238E27FC236}">
                  <a16:creationId xmlns:a16="http://schemas.microsoft.com/office/drawing/2014/main" id="{BECED52C-0DFE-4AFE-B988-6A327D800E01}"/>
                </a:ext>
              </a:extLst>
            </p:cNvPr>
            <p:cNvSpPr/>
            <p:nvPr/>
          </p:nvSpPr>
          <p:spPr>
            <a:xfrm>
              <a:off x="1105624"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直角三角形 207">
              <a:extLst>
                <a:ext uri="{FF2B5EF4-FFF2-40B4-BE49-F238E27FC236}">
                  <a16:creationId xmlns:a16="http://schemas.microsoft.com/office/drawing/2014/main" id="{288E1595-9844-4968-A495-A86B0701A2DB}"/>
                </a:ext>
              </a:extLst>
            </p:cNvPr>
            <p:cNvSpPr/>
            <p:nvPr/>
          </p:nvSpPr>
          <p:spPr>
            <a:xfrm>
              <a:off x="-8307" y="508207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直角三角形 208">
              <a:extLst>
                <a:ext uri="{FF2B5EF4-FFF2-40B4-BE49-F238E27FC236}">
                  <a16:creationId xmlns:a16="http://schemas.microsoft.com/office/drawing/2014/main" id="{9BCF8860-3B1B-42FD-A21A-E425002813B8}"/>
                </a:ext>
              </a:extLst>
            </p:cNvPr>
            <p:cNvSpPr/>
            <p:nvPr/>
          </p:nvSpPr>
          <p:spPr>
            <a:xfrm>
              <a:off x="-8307" y="453937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直角三角形 209">
              <a:extLst>
                <a:ext uri="{FF2B5EF4-FFF2-40B4-BE49-F238E27FC236}">
                  <a16:creationId xmlns:a16="http://schemas.microsoft.com/office/drawing/2014/main" id="{5659711D-33BC-4EA1-91F6-376A59A630C7}"/>
                </a:ext>
              </a:extLst>
            </p:cNvPr>
            <p:cNvSpPr/>
            <p:nvPr/>
          </p:nvSpPr>
          <p:spPr>
            <a:xfrm>
              <a:off x="1116362" y="455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直角三角形 210">
              <a:extLst>
                <a:ext uri="{FF2B5EF4-FFF2-40B4-BE49-F238E27FC236}">
                  <a16:creationId xmlns:a16="http://schemas.microsoft.com/office/drawing/2014/main" id="{EC9AC07A-348D-4E1F-9548-22EFD80466ED}"/>
                </a:ext>
              </a:extLst>
            </p:cNvPr>
            <p:cNvSpPr/>
            <p:nvPr/>
          </p:nvSpPr>
          <p:spPr>
            <a:xfrm>
              <a:off x="1645624" y="347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直角三角形 211">
              <a:extLst>
                <a:ext uri="{FF2B5EF4-FFF2-40B4-BE49-F238E27FC236}">
                  <a16:creationId xmlns:a16="http://schemas.microsoft.com/office/drawing/2014/main" id="{24DF6F62-BB01-4846-895D-B78779E7DA72}"/>
                </a:ext>
              </a:extLst>
            </p:cNvPr>
            <p:cNvSpPr/>
            <p:nvPr/>
          </p:nvSpPr>
          <p:spPr>
            <a:xfrm>
              <a:off x="1653519"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直角三角形 212">
              <a:extLst>
                <a:ext uri="{FF2B5EF4-FFF2-40B4-BE49-F238E27FC236}">
                  <a16:creationId xmlns:a16="http://schemas.microsoft.com/office/drawing/2014/main" id="{ABC25691-2D2E-44ED-98FD-2E78433ECBDB}"/>
                </a:ext>
              </a:extLst>
            </p:cNvPr>
            <p:cNvSpPr/>
            <p:nvPr/>
          </p:nvSpPr>
          <p:spPr>
            <a:xfrm>
              <a:off x="-8307" y="3468906"/>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直角三角形 213">
              <a:extLst>
                <a:ext uri="{FF2B5EF4-FFF2-40B4-BE49-F238E27FC236}">
                  <a16:creationId xmlns:a16="http://schemas.microsoft.com/office/drawing/2014/main" id="{B1E3743E-DC39-45C1-ACC1-0FC0D26D7913}"/>
                </a:ext>
              </a:extLst>
            </p:cNvPr>
            <p:cNvSpPr/>
            <p:nvPr/>
          </p:nvSpPr>
          <p:spPr>
            <a:xfrm>
              <a:off x="-8307" y="563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直角三角形 214">
              <a:extLst>
                <a:ext uri="{FF2B5EF4-FFF2-40B4-BE49-F238E27FC236}">
                  <a16:creationId xmlns:a16="http://schemas.microsoft.com/office/drawing/2014/main" id="{49B37629-FC8F-43DB-93D2-FF098CD65402}"/>
                </a:ext>
              </a:extLst>
            </p:cNvPr>
            <p:cNvSpPr/>
            <p:nvPr/>
          </p:nvSpPr>
          <p:spPr>
            <a:xfrm>
              <a:off x="3292993" y="346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直角三角形 215">
              <a:extLst>
                <a:ext uri="{FF2B5EF4-FFF2-40B4-BE49-F238E27FC236}">
                  <a16:creationId xmlns:a16="http://schemas.microsoft.com/office/drawing/2014/main" id="{9C8A7AB9-F417-486E-AF3A-AF164360DD1C}"/>
                </a:ext>
              </a:extLst>
            </p:cNvPr>
            <p:cNvSpPr/>
            <p:nvPr/>
          </p:nvSpPr>
          <p:spPr>
            <a:xfrm>
              <a:off x="2194747"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直角三角形 216">
              <a:extLst>
                <a:ext uri="{FF2B5EF4-FFF2-40B4-BE49-F238E27FC236}">
                  <a16:creationId xmlns:a16="http://schemas.microsoft.com/office/drawing/2014/main" id="{FF534ED2-525C-4E2B-BEFD-EE39956EB424}"/>
                </a:ext>
              </a:extLst>
            </p:cNvPr>
            <p:cNvSpPr/>
            <p:nvPr/>
          </p:nvSpPr>
          <p:spPr>
            <a:xfrm>
              <a:off x="2743870"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直角三角形 217">
              <a:extLst>
                <a:ext uri="{FF2B5EF4-FFF2-40B4-BE49-F238E27FC236}">
                  <a16:creationId xmlns:a16="http://schemas.microsoft.com/office/drawing/2014/main" id="{B8D5FBA3-9FC7-44E0-AA5B-C9CBC067C73C}"/>
                </a:ext>
              </a:extLst>
            </p:cNvPr>
            <p:cNvSpPr/>
            <p:nvPr/>
          </p:nvSpPr>
          <p:spPr>
            <a:xfrm>
              <a:off x="1113519" y="509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直角三角形 218">
              <a:extLst>
                <a:ext uri="{FF2B5EF4-FFF2-40B4-BE49-F238E27FC236}">
                  <a16:creationId xmlns:a16="http://schemas.microsoft.com/office/drawing/2014/main" id="{73BC4AAA-E47A-483F-9EA9-10C0A0195CCD}"/>
                </a:ext>
              </a:extLst>
            </p:cNvPr>
            <p:cNvSpPr/>
            <p:nvPr/>
          </p:nvSpPr>
          <p:spPr>
            <a:xfrm>
              <a:off x="544289" y="562477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直角三角形 219">
              <a:extLst>
                <a:ext uri="{FF2B5EF4-FFF2-40B4-BE49-F238E27FC236}">
                  <a16:creationId xmlns:a16="http://schemas.microsoft.com/office/drawing/2014/main" id="{2829C81A-F29E-4A5E-AB6B-D0F79DD751A5}"/>
                </a:ext>
              </a:extLst>
            </p:cNvPr>
            <p:cNvSpPr/>
            <p:nvPr/>
          </p:nvSpPr>
          <p:spPr>
            <a:xfrm>
              <a:off x="1645624"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直角三角形 220">
              <a:extLst>
                <a:ext uri="{FF2B5EF4-FFF2-40B4-BE49-F238E27FC236}">
                  <a16:creationId xmlns:a16="http://schemas.microsoft.com/office/drawing/2014/main" id="{CF7902A7-617C-481A-92E8-1AFF7E6A5641}"/>
                </a:ext>
              </a:extLst>
            </p:cNvPr>
            <p:cNvSpPr/>
            <p:nvPr/>
          </p:nvSpPr>
          <p:spPr>
            <a:xfrm>
              <a:off x="2203870"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直角三角形 221">
              <a:extLst>
                <a:ext uri="{FF2B5EF4-FFF2-40B4-BE49-F238E27FC236}">
                  <a16:creationId xmlns:a16="http://schemas.microsoft.com/office/drawing/2014/main" id="{B05FC8F9-BA0A-4C77-8166-7FD08904E325}"/>
                </a:ext>
              </a:extLst>
            </p:cNvPr>
            <p:cNvSpPr/>
            <p:nvPr/>
          </p:nvSpPr>
          <p:spPr>
            <a:xfrm>
              <a:off x="-8307" y="61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直角三角形 222">
              <a:extLst>
                <a:ext uri="{FF2B5EF4-FFF2-40B4-BE49-F238E27FC236}">
                  <a16:creationId xmlns:a16="http://schemas.microsoft.com/office/drawing/2014/main" id="{747EA2B0-FAD1-49E5-9A99-B3241113DBA7}"/>
                </a:ext>
              </a:extLst>
            </p:cNvPr>
            <p:cNvSpPr/>
            <p:nvPr/>
          </p:nvSpPr>
          <p:spPr>
            <a:xfrm>
              <a:off x="2743870" y="400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直角三角形 223">
              <a:extLst>
                <a:ext uri="{FF2B5EF4-FFF2-40B4-BE49-F238E27FC236}">
                  <a16:creationId xmlns:a16="http://schemas.microsoft.com/office/drawing/2014/main" id="{208F6A71-3FD4-47CF-8D4D-2EDBD3FE28BB}"/>
                </a:ext>
              </a:extLst>
            </p:cNvPr>
            <p:cNvSpPr/>
            <p:nvPr/>
          </p:nvSpPr>
          <p:spPr>
            <a:xfrm>
              <a:off x="2185624" y="4552205"/>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直角三角形 224">
              <a:extLst>
                <a:ext uri="{FF2B5EF4-FFF2-40B4-BE49-F238E27FC236}">
                  <a16:creationId xmlns:a16="http://schemas.microsoft.com/office/drawing/2014/main" id="{5F6F9249-8BF7-4CBB-B449-1EA5ADCFF6CF}"/>
                </a:ext>
              </a:extLst>
            </p:cNvPr>
            <p:cNvSpPr/>
            <p:nvPr/>
          </p:nvSpPr>
          <p:spPr>
            <a:xfrm>
              <a:off x="1645624" y="509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直角三角形 225">
              <a:extLst>
                <a:ext uri="{FF2B5EF4-FFF2-40B4-BE49-F238E27FC236}">
                  <a16:creationId xmlns:a16="http://schemas.microsoft.com/office/drawing/2014/main" id="{64A3BEE8-B57D-41FE-BBF6-BF551773EFAD}"/>
                </a:ext>
              </a:extLst>
            </p:cNvPr>
            <p:cNvSpPr/>
            <p:nvPr/>
          </p:nvSpPr>
          <p:spPr>
            <a:xfrm>
              <a:off x="1113519" y="563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直角三角形 226">
              <a:extLst>
                <a:ext uri="{FF2B5EF4-FFF2-40B4-BE49-F238E27FC236}">
                  <a16:creationId xmlns:a16="http://schemas.microsoft.com/office/drawing/2014/main" id="{F0DA0844-FC61-41A8-B7E4-5826A5EFEE33}"/>
                </a:ext>
              </a:extLst>
            </p:cNvPr>
            <p:cNvSpPr/>
            <p:nvPr/>
          </p:nvSpPr>
          <p:spPr>
            <a:xfrm>
              <a:off x="536868" y="6164773"/>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直角三角形 227">
              <a:extLst>
                <a:ext uri="{FF2B5EF4-FFF2-40B4-BE49-F238E27FC236}">
                  <a16:creationId xmlns:a16="http://schemas.microsoft.com/office/drawing/2014/main" id="{9A5D84A5-5B7C-4E0F-8E14-1FF752626853}"/>
                </a:ext>
              </a:extLst>
            </p:cNvPr>
            <p:cNvSpPr/>
            <p:nvPr/>
          </p:nvSpPr>
          <p:spPr>
            <a:xfrm>
              <a:off x="-8307" y="670477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六边形 2">
            <a:extLst>
              <a:ext uri="{FF2B5EF4-FFF2-40B4-BE49-F238E27FC236}">
                <a16:creationId xmlns:a16="http://schemas.microsoft.com/office/drawing/2014/main" id="{87C27E42-E470-4089-9BE4-B7E3ADF4FE4C}"/>
              </a:ext>
            </a:extLst>
          </p:cNvPr>
          <p:cNvSpPr/>
          <p:nvPr/>
        </p:nvSpPr>
        <p:spPr>
          <a:xfrm rot="16200000">
            <a:off x="3019973" y="834574"/>
            <a:ext cx="6139458" cy="5292636"/>
          </a:xfrm>
          <a:prstGeom prst="hexag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六边形 72">
            <a:extLst>
              <a:ext uri="{FF2B5EF4-FFF2-40B4-BE49-F238E27FC236}">
                <a16:creationId xmlns:a16="http://schemas.microsoft.com/office/drawing/2014/main" id="{674F53BC-DBF9-447C-AC72-C82DC3E9E873}"/>
              </a:ext>
            </a:extLst>
          </p:cNvPr>
          <p:cNvSpPr/>
          <p:nvPr/>
        </p:nvSpPr>
        <p:spPr>
          <a:xfrm rot="16200000">
            <a:off x="3150951" y="962488"/>
            <a:ext cx="5877268" cy="5066610"/>
          </a:xfrm>
          <a:prstGeom prst="hexag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4FEFB06E-A9B1-489B-B5C8-FF10F3129AAB}"/>
              </a:ext>
            </a:extLst>
          </p:cNvPr>
          <p:cNvGrpSpPr/>
          <p:nvPr/>
        </p:nvGrpSpPr>
        <p:grpSpPr>
          <a:xfrm>
            <a:off x="3625289" y="2541576"/>
            <a:ext cx="4933840" cy="2127720"/>
            <a:chOff x="3625289" y="2541576"/>
            <a:chExt cx="4933840" cy="2127720"/>
          </a:xfrm>
        </p:grpSpPr>
        <p:sp>
          <p:nvSpPr>
            <p:cNvPr id="59" name="文本框 58">
              <a:extLst>
                <a:ext uri="{FF2B5EF4-FFF2-40B4-BE49-F238E27FC236}">
                  <a16:creationId xmlns:a16="http://schemas.microsoft.com/office/drawing/2014/main" id="{71C8A849-A0CA-4FA7-B0D4-86E30DD7AA31}"/>
                </a:ext>
              </a:extLst>
            </p:cNvPr>
            <p:cNvSpPr txBox="1"/>
            <p:nvPr/>
          </p:nvSpPr>
          <p:spPr>
            <a:xfrm>
              <a:off x="3625289" y="2541576"/>
              <a:ext cx="4933840" cy="830997"/>
            </a:xfrm>
            <a:prstGeom prst="rect">
              <a:avLst/>
            </a:prstGeom>
            <a:noFill/>
          </p:spPr>
          <p:txBody>
            <a:bodyPr wrap="square" rtlCol="0">
              <a:spAutoFit/>
            </a:bodyPr>
            <a:lstStyle/>
            <a:p>
              <a:pPr algn="ctr"/>
              <a:r>
                <a:rPr lang="en-US" altLang="zh-CN" sz="4800" dirty="0">
                  <a:latin typeface="Arial" panose="020B0604020202020204" pitchFamily="34" charset="0"/>
                  <a:ea typeface="黑体" panose="02010609060101010101" pitchFamily="49" charset="-122"/>
                  <a:cs typeface="Arial" panose="020B0604020202020204" pitchFamily="34" charset="0"/>
                </a:rPr>
                <a:t>Macau Cuisines</a:t>
              </a:r>
              <a:endParaRPr lang="zh-CN" altLang="en-US" sz="4800"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DF6DC04E-D539-433F-BE34-D9FB95333A2B}"/>
                </a:ext>
              </a:extLst>
            </p:cNvPr>
            <p:cNvSpPr/>
            <p:nvPr/>
          </p:nvSpPr>
          <p:spPr>
            <a:xfrm>
              <a:off x="5231241" y="3838299"/>
              <a:ext cx="1675459" cy="830997"/>
            </a:xfrm>
            <a:prstGeom prst="rect">
              <a:avLst/>
            </a:prstGeom>
          </p:spPr>
          <p:txBody>
            <a:bodyPr wrap="none">
              <a:spAutoFit/>
            </a:bodyPr>
            <a:lstStyle/>
            <a:p>
              <a:pPr algn="ctr"/>
              <a:r>
                <a:rPr lang="zh-MO" altLang="en-US" sz="2800" dirty="0">
                  <a:latin typeface="Microsoft JhengHei" panose="020B0604030504040204" pitchFamily="34" charset="-120"/>
                  <a:ea typeface="Microsoft JhengHei" panose="020B0604030504040204" pitchFamily="34" charset="-120"/>
                  <a:cs typeface="Arial" panose="020B0604020202020204" pitchFamily="34" charset="0"/>
                </a:rPr>
                <a:t>容逸朗</a:t>
              </a:r>
              <a:endParaRPr lang="en-US" altLang="zh-MO" sz="2800" dirty="0">
                <a:latin typeface="Microsoft JhengHei" panose="020B0604030504040204" pitchFamily="34" charset="-120"/>
                <a:ea typeface="Microsoft JhengHei" panose="020B0604030504040204" pitchFamily="34" charset="-120"/>
                <a:cs typeface="Arial" panose="020B0604020202020204" pitchFamily="34" charset="0"/>
              </a:endParaRPr>
            </a:p>
            <a:p>
              <a:pPr algn="ctr"/>
              <a:r>
                <a:rPr lang="en-US" altLang="zh-CN" sz="2000" dirty="0">
                  <a:latin typeface="Microsoft JhengHei" panose="020B0604030504040204" pitchFamily="34" charset="-120"/>
                  <a:ea typeface="Microsoft JhengHei" panose="020B0604030504040204" pitchFamily="34" charset="-120"/>
                  <a:cs typeface="Arial" panose="020B0604020202020204" pitchFamily="34" charset="0"/>
                </a:rPr>
                <a:t>2020010869</a:t>
              </a:r>
              <a:endParaRPr lang="zh-CN" altLang="en-US" sz="2000" dirty="0">
                <a:latin typeface="Microsoft JhengHei" panose="020B0604030504040204" pitchFamily="34" charset="-120"/>
                <a:ea typeface="Microsoft JhengHei" panose="020B0604030504040204" pitchFamily="34" charset="-120"/>
                <a:cs typeface="Arial" panose="020B0604020202020204" pitchFamily="34" charset="0"/>
              </a:endParaRPr>
            </a:p>
          </p:txBody>
        </p:sp>
        <p:cxnSp>
          <p:nvCxnSpPr>
            <p:cNvPr id="6" name="直接连接符 5">
              <a:extLst>
                <a:ext uri="{FF2B5EF4-FFF2-40B4-BE49-F238E27FC236}">
                  <a16:creationId xmlns:a16="http://schemas.microsoft.com/office/drawing/2014/main" id="{CD01B2A4-5D63-4C49-8C41-B21421883672}"/>
                </a:ext>
              </a:extLst>
            </p:cNvPr>
            <p:cNvCxnSpPr>
              <a:cxnSpLocks/>
            </p:cNvCxnSpPr>
            <p:nvPr/>
          </p:nvCxnSpPr>
          <p:spPr>
            <a:xfrm flipV="1">
              <a:off x="3981649" y="3333586"/>
              <a:ext cx="4224174" cy="38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A93E1608-34EC-4EB5-A7A5-9255D50A7D38}"/>
              </a:ext>
            </a:extLst>
          </p:cNvPr>
          <p:cNvGrpSpPr/>
          <p:nvPr/>
        </p:nvGrpSpPr>
        <p:grpSpPr>
          <a:xfrm>
            <a:off x="4552139" y="1215656"/>
            <a:ext cx="3171286" cy="1446550"/>
            <a:chOff x="4552139" y="1215656"/>
            <a:chExt cx="3171286" cy="1446550"/>
          </a:xfrm>
        </p:grpSpPr>
        <p:sp>
          <p:nvSpPr>
            <p:cNvPr id="57" name="文本框 56">
              <a:extLst>
                <a:ext uri="{FF2B5EF4-FFF2-40B4-BE49-F238E27FC236}">
                  <a16:creationId xmlns:a16="http://schemas.microsoft.com/office/drawing/2014/main" id="{A8C2C863-B29E-4EF0-B026-BBAAD52E3343}"/>
                </a:ext>
              </a:extLst>
            </p:cNvPr>
            <p:cNvSpPr txBox="1"/>
            <p:nvPr/>
          </p:nvSpPr>
          <p:spPr>
            <a:xfrm>
              <a:off x="4677656" y="1215656"/>
              <a:ext cx="2814221" cy="1446550"/>
            </a:xfrm>
            <a:prstGeom prst="rect">
              <a:avLst/>
            </a:prstGeom>
            <a:noFill/>
          </p:spPr>
          <p:txBody>
            <a:bodyPr wrap="square" rtlCol="0">
              <a:spAutoFit/>
            </a:bodyPr>
            <a:lstStyle/>
            <a:p>
              <a:pPr algn="ctr"/>
              <a:endParaRPr lang="zh-CN" altLang="en-US" sz="8800" b="1" dirty="0">
                <a:latin typeface="Agency FB" panose="020B0503020202020204" pitchFamily="34" charset="0"/>
                <a:ea typeface="Hanyi Senty Wen 汉仪新蒂文徵明體" panose="03000600000000000000" pitchFamily="66" charset="-122"/>
              </a:endParaRPr>
            </a:p>
          </p:txBody>
        </p:sp>
        <p:grpSp>
          <p:nvGrpSpPr>
            <p:cNvPr id="13" name="组合 12">
              <a:extLst>
                <a:ext uri="{FF2B5EF4-FFF2-40B4-BE49-F238E27FC236}">
                  <a16:creationId xmlns:a16="http://schemas.microsoft.com/office/drawing/2014/main" id="{BBC2B46B-4654-4750-AE76-1AF2893BA996}"/>
                </a:ext>
              </a:extLst>
            </p:cNvPr>
            <p:cNvGrpSpPr/>
            <p:nvPr/>
          </p:nvGrpSpPr>
          <p:grpSpPr>
            <a:xfrm>
              <a:off x="7160380" y="1859388"/>
              <a:ext cx="563045" cy="159086"/>
              <a:chOff x="7160380" y="1859388"/>
              <a:chExt cx="563045" cy="159086"/>
            </a:xfrm>
          </p:grpSpPr>
          <p:cxnSp>
            <p:nvCxnSpPr>
              <p:cNvPr id="7" name="直接连接符 6">
                <a:extLst>
                  <a:ext uri="{FF2B5EF4-FFF2-40B4-BE49-F238E27FC236}">
                    <a16:creationId xmlns:a16="http://schemas.microsoft.com/office/drawing/2014/main" id="{3E64BC22-51CC-4FFD-A62C-A158946693AF}"/>
                  </a:ext>
                </a:extLst>
              </p:cNvPr>
              <p:cNvCxnSpPr>
                <a:cxnSpLocks/>
              </p:cNvCxnSpPr>
              <p:nvPr/>
            </p:nvCxnSpPr>
            <p:spPr>
              <a:xfrm>
                <a:off x="7212913" y="1943961"/>
                <a:ext cx="510512" cy="6627"/>
              </a:xfrm>
              <a:prstGeom prst="line">
                <a:avLst/>
              </a:prstGeom>
              <a:ln w="2349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B3ED482-354B-441C-A25A-8CA0C84A249B}"/>
                  </a:ext>
                </a:extLst>
              </p:cNvPr>
              <p:cNvSpPr/>
              <p:nvPr/>
            </p:nvSpPr>
            <p:spPr>
              <a:xfrm>
                <a:off x="7160380" y="1859388"/>
                <a:ext cx="159086" cy="159086"/>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969BEDA2-FDE3-4BDE-9869-4C29D3B4C17A}"/>
                </a:ext>
              </a:extLst>
            </p:cNvPr>
            <p:cNvGrpSpPr/>
            <p:nvPr/>
          </p:nvGrpSpPr>
          <p:grpSpPr>
            <a:xfrm>
              <a:off x="4552139" y="1859388"/>
              <a:ext cx="543814" cy="159086"/>
              <a:chOff x="4552139" y="1859388"/>
              <a:chExt cx="543814" cy="159086"/>
            </a:xfrm>
          </p:grpSpPr>
          <p:cxnSp>
            <p:nvCxnSpPr>
              <p:cNvPr id="9" name="直接连接符 8">
                <a:extLst>
                  <a:ext uri="{FF2B5EF4-FFF2-40B4-BE49-F238E27FC236}">
                    <a16:creationId xmlns:a16="http://schemas.microsoft.com/office/drawing/2014/main" id="{5A83A30A-29FD-4DE2-B5F2-1528DB9B1E8A}"/>
                  </a:ext>
                </a:extLst>
              </p:cNvPr>
              <p:cNvCxnSpPr>
                <a:cxnSpLocks/>
              </p:cNvCxnSpPr>
              <p:nvPr/>
            </p:nvCxnSpPr>
            <p:spPr>
              <a:xfrm flipH="1">
                <a:off x="4552139" y="1938931"/>
                <a:ext cx="466474" cy="6141"/>
              </a:xfrm>
              <a:prstGeom prst="line">
                <a:avLst/>
              </a:prstGeom>
              <a:ln w="2349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201E7876-9C55-4CC4-AAC6-C80E81B17C86}"/>
                  </a:ext>
                </a:extLst>
              </p:cNvPr>
              <p:cNvSpPr/>
              <p:nvPr/>
            </p:nvSpPr>
            <p:spPr>
              <a:xfrm>
                <a:off x="4936867" y="1859388"/>
                <a:ext cx="159086" cy="159086"/>
              </a:xfrm>
              <a:prstGeom prst="ellips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88" name="矩形 87">
            <a:extLst>
              <a:ext uri="{FF2B5EF4-FFF2-40B4-BE49-F238E27FC236}">
                <a16:creationId xmlns:a16="http://schemas.microsoft.com/office/drawing/2014/main" id="{7D03B0B7-E2A2-A840-880B-EC8D8A3E6457}"/>
              </a:ext>
            </a:extLst>
          </p:cNvPr>
          <p:cNvSpPr/>
          <p:nvPr/>
        </p:nvSpPr>
        <p:spPr>
          <a:xfrm>
            <a:off x="4419932" y="4913225"/>
            <a:ext cx="3298075" cy="707886"/>
          </a:xfrm>
          <a:prstGeom prst="rect">
            <a:avLst/>
          </a:prstGeom>
        </p:spPr>
        <p:txBody>
          <a:bodyPr wrap="square">
            <a:spAutoFit/>
          </a:bodyPr>
          <a:lstStyle/>
          <a:p>
            <a:pPr algn="ctr"/>
            <a:r>
              <a:rPr lang="en-US" altLang="zh-CN" sz="2000" dirty="0">
                <a:latin typeface="Microsoft JhengHei" panose="020B0604030504040204" pitchFamily="34" charset="-120"/>
                <a:ea typeface="Microsoft JhengHei" panose="020B0604030504040204" pitchFamily="34" charset="-120"/>
                <a:cs typeface="Arial" panose="020B0604020202020204" pitchFamily="34" charset="0"/>
              </a:rPr>
              <a:t>School of Computer Science and Technology</a:t>
            </a:r>
            <a:endParaRPr lang="zh-CN" altLang="en-US" sz="2000" dirty="0">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4091971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1000"/>
                                        <p:tgtEl>
                                          <p:spTgt spid="128"/>
                                        </p:tgtEl>
                                      </p:cBhvr>
                                    </p:animEffect>
                                    <p:anim calcmode="lin" valueType="num">
                                      <p:cBhvr>
                                        <p:cTn id="13" dur="1000" fill="hold"/>
                                        <p:tgtEl>
                                          <p:spTgt spid="128"/>
                                        </p:tgtEl>
                                        <p:attrNameLst>
                                          <p:attrName>ppt_x</p:attrName>
                                        </p:attrNameLst>
                                      </p:cBhvr>
                                      <p:tavLst>
                                        <p:tav tm="0">
                                          <p:val>
                                            <p:strVal val="#ppt_x"/>
                                          </p:val>
                                        </p:tav>
                                        <p:tav tm="100000">
                                          <p:val>
                                            <p:strVal val="#ppt_x"/>
                                          </p:val>
                                        </p:tav>
                                      </p:tavLst>
                                    </p:anim>
                                    <p:anim calcmode="lin" valueType="num">
                                      <p:cBhvr>
                                        <p:cTn id="14" dur="1000" fill="hold"/>
                                        <p:tgtEl>
                                          <p:spTgt spid="128"/>
                                        </p:tgtEl>
                                        <p:attrNameLst>
                                          <p:attrName>ppt_y</p:attrName>
                                        </p:attrNameLst>
                                      </p:cBhvr>
                                      <p:tavLst>
                                        <p:tav tm="0">
                                          <p:val>
                                            <p:strVal val="#ppt_y+.1"/>
                                          </p:val>
                                        </p:tav>
                                        <p:tav tm="100000">
                                          <p:val>
                                            <p:strVal val="#ppt_y"/>
                                          </p:val>
                                        </p:tav>
                                      </p:tavLst>
                                    </p:anim>
                                  </p:childTnLst>
                                </p:cTn>
                              </p:par>
                              <p:par>
                                <p:cTn id="15" presetID="49" presetClass="entr" presetSubtype="0" decel="100000" fill="hold" grpId="1" nodeType="withEffect">
                                  <p:stCondLst>
                                    <p:cond delay="1800"/>
                                  </p:stCondLst>
                                  <p:childTnLst>
                                    <p:set>
                                      <p:cBhvr>
                                        <p:cTn id="16" dur="1" fill="hold">
                                          <p:stCondLst>
                                            <p:cond delay="0"/>
                                          </p:stCondLst>
                                        </p:cTn>
                                        <p:tgtEl>
                                          <p:spTgt spid="73"/>
                                        </p:tgtEl>
                                        <p:attrNameLst>
                                          <p:attrName>style.visibility</p:attrName>
                                        </p:attrNameLst>
                                      </p:cBhvr>
                                      <p:to>
                                        <p:strVal val="visible"/>
                                      </p:to>
                                    </p:set>
                                    <p:anim calcmode="lin" valueType="num">
                                      <p:cBhvr>
                                        <p:cTn id="17" dur="1750" fill="hold"/>
                                        <p:tgtEl>
                                          <p:spTgt spid="73"/>
                                        </p:tgtEl>
                                        <p:attrNameLst>
                                          <p:attrName>ppt_w</p:attrName>
                                        </p:attrNameLst>
                                      </p:cBhvr>
                                      <p:tavLst>
                                        <p:tav tm="0">
                                          <p:val>
                                            <p:fltVal val="0"/>
                                          </p:val>
                                        </p:tav>
                                        <p:tav tm="100000">
                                          <p:val>
                                            <p:strVal val="#ppt_w"/>
                                          </p:val>
                                        </p:tav>
                                      </p:tavLst>
                                    </p:anim>
                                    <p:anim calcmode="lin" valueType="num">
                                      <p:cBhvr>
                                        <p:cTn id="18" dur="1750" fill="hold"/>
                                        <p:tgtEl>
                                          <p:spTgt spid="73"/>
                                        </p:tgtEl>
                                        <p:attrNameLst>
                                          <p:attrName>ppt_h</p:attrName>
                                        </p:attrNameLst>
                                      </p:cBhvr>
                                      <p:tavLst>
                                        <p:tav tm="0">
                                          <p:val>
                                            <p:fltVal val="0"/>
                                          </p:val>
                                        </p:tav>
                                        <p:tav tm="100000">
                                          <p:val>
                                            <p:strVal val="#ppt_h"/>
                                          </p:val>
                                        </p:tav>
                                      </p:tavLst>
                                    </p:anim>
                                    <p:anim calcmode="lin" valueType="num">
                                      <p:cBhvr>
                                        <p:cTn id="19" dur="1750" fill="hold"/>
                                        <p:tgtEl>
                                          <p:spTgt spid="73"/>
                                        </p:tgtEl>
                                        <p:attrNameLst>
                                          <p:attrName>style.rotation</p:attrName>
                                        </p:attrNameLst>
                                      </p:cBhvr>
                                      <p:tavLst>
                                        <p:tav tm="0">
                                          <p:val>
                                            <p:fltVal val="360"/>
                                          </p:val>
                                        </p:tav>
                                        <p:tav tm="100000">
                                          <p:val>
                                            <p:fltVal val="0"/>
                                          </p:val>
                                        </p:tav>
                                      </p:tavLst>
                                    </p:anim>
                                    <p:animEffect transition="in" filter="fade">
                                      <p:cBhvr>
                                        <p:cTn id="20" dur="1750"/>
                                        <p:tgtEl>
                                          <p:spTgt spid="73"/>
                                        </p:tgtEl>
                                      </p:cBhvr>
                                    </p:animEffect>
                                  </p:childTnLst>
                                </p:cTn>
                              </p:par>
                              <p:par>
                                <p:cTn id="21" presetID="49" presetClass="entr" presetSubtype="0" decel="100000" fill="hold" grpId="0" nodeType="withEffect">
                                  <p:stCondLst>
                                    <p:cond delay="2300"/>
                                  </p:stCondLst>
                                  <p:childTnLst>
                                    <p:set>
                                      <p:cBhvr>
                                        <p:cTn id="22" dur="1" fill="hold">
                                          <p:stCondLst>
                                            <p:cond delay="0"/>
                                          </p:stCondLst>
                                        </p:cTn>
                                        <p:tgtEl>
                                          <p:spTgt spid="3"/>
                                        </p:tgtEl>
                                        <p:attrNameLst>
                                          <p:attrName>style.visibility</p:attrName>
                                        </p:attrNameLst>
                                      </p:cBhvr>
                                      <p:to>
                                        <p:strVal val="visible"/>
                                      </p:to>
                                    </p:set>
                                    <p:anim calcmode="lin" valueType="num">
                                      <p:cBhvr>
                                        <p:cTn id="23" dur="1750" fill="hold"/>
                                        <p:tgtEl>
                                          <p:spTgt spid="3"/>
                                        </p:tgtEl>
                                        <p:attrNameLst>
                                          <p:attrName>ppt_w</p:attrName>
                                        </p:attrNameLst>
                                      </p:cBhvr>
                                      <p:tavLst>
                                        <p:tav tm="0">
                                          <p:val>
                                            <p:fltVal val="0"/>
                                          </p:val>
                                        </p:tav>
                                        <p:tav tm="100000">
                                          <p:val>
                                            <p:strVal val="#ppt_w"/>
                                          </p:val>
                                        </p:tav>
                                      </p:tavLst>
                                    </p:anim>
                                    <p:anim calcmode="lin" valueType="num">
                                      <p:cBhvr>
                                        <p:cTn id="24" dur="1750" fill="hold"/>
                                        <p:tgtEl>
                                          <p:spTgt spid="3"/>
                                        </p:tgtEl>
                                        <p:attrNameLst>
                                          <p:attrName>ppt_h</p:attrName>
                                        </p:attrNameLst>
                                      </p:cBhvr>
                                      <p:tavLst>
                                        <p:tav tm="0">
                                          <p:val>
                                            <p:fltVal val="0"/>
                                          </p:val>
                                        </p:tav>
                                        <p:tav tm="100000">
                                          <p:val>
                                            <p:strVal val="#ppt_h"/>
                                          </p:val>
                                        </p:tav>
                                      </p:tavLst>
                                    </p:anim>
                                    <p:anim calcmode="lin" valueType="num">
                                      <p:cBhvr>
                                        <p:cTn id="25" dur="1750" fill="hold"/>
                                        <p:tgtEl>
                                          <p:spTgt spid="3"/>
                                        </p:tgtEl>
                                        <p:attrNameLst>
                                          <p:attrName>style.rotation</p:attrName>
                                        </p:attrNameLst>
                                      </p:cBhvr>
                                      <p:tavLst>
                                        <p:tav tm="0">
                                          <p:val>
                                            <p:fltVal val="360"/>
                                          </p:val>
                                        </p:tav>
                                        <p:tav tm="100000">
                                          <p:val>
                                            <p:fltVal val="0"/>
                                          </p:val>
                                        </p:tav>
                                      </p:tavLst>
                                    </p:anim>
                                    <p:animEffect transition="in" filter="fade">
                                      <p:cBhvr>
                                        <p:cTn id="26" dur="1750"/>
                                        <p:tgtEl>
                                          <p:spTgt spid="3"/>
                                        </p:tgtEl>
                                      </p:cBhvr>
                                    </p:animEffect>
                                  </p:childTnLst>
                                </p:cTn>
                              </p:par>
                              <p:par>
                                <p:cTn id="27" presetID="42" presetClass="entr" presetSubtype="0" fill="hold" nodeType="withEffect">
                                  <p:stCondLst>
                                    <p:cond delay="37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42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B7C6BE5-3285-9144-BAC4-8B346B3E074C}"/>
              </a:ext>
            </a:extLst>
          </p:cNvPr>
          <p:cNvPicPr>
            <a:picLocks noChangeAspect="1"/>
          </p:cNvPicPr>
          <p:nvPr/>
        </p:nvPicPr>
        <p:blipFill>
          <a:blip r:embed="rId3"/>
          <a:stretch>
            <a:fillRect/>
          </a:stretch>
        </p:blipFill>
        <p:spPr>
          <a:xfrm>
            <a:off x="1733933" y="2256649"/>
            <a:ext cx="3844625" cy="3544264"/>
          </a:xfrm>
          <a:prstGeom prst="rect">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Almond Cookies</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76085" y="2256649"/>
            <a:ext cx="4532396" cy="2893100"/>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These are some of Macao’s most popular traditional cookies. They have a lot of almonds, meaning every bite is crunchy, but it’s recommended that you eat it with a drink because it’s dry.</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67043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7DF9A15-FCDE-8C4C-B089-B3202D33C6DF}"/>
              </a:ext>
            </a:extLst>
          </p:cNvPr>
          <p:cNvPicPr>
            <a:picLocks noChangeAspect="1"/>
          </p:cNvPicPr>
          <p:nvPr/>
        </p:nvPicPr>
        <p:blipFill>
          <a:blip r:embed="rId3"/>
          <a:stretch>
            <a:fillRect/>
          </a:stretch>
        </p:blipFill>
        <p:spPr>
          <a:xfrm>
            <a:off x="1489399" y="1992329"/>
            <a:ext cx="4398112" cy="3889487"/>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Coke Boiled with Ginger</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76085" y="1690303"/>
            <a:ext cx="4532396" cy="4493538"/>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Do not be surprised. This funny named drink is coke-boiled with ginger. It might sound weird to boil coke, but it’s good to drink it when you have a cold or are tired in order to gain energy. You might imagine a weird taste but it’s quite delicious. The combination of ginger and coke make an excellent flavor.</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30181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C3C9715-6AC5-4C02-967D-798EF07E56F5}"/>
              </a:ext>
            </a:extLst>
          </p:cNvPr>
          <p:cNvGrpSpPr/>
          <p:nvPr/>
        </p:nvGrpSpPr>
        <p:grpSpPr>
          <a:xfrm>
            <a:off x="4052450" y="1363614"/>
            <a:ext cx="4201323" cy="4199287"/>
            <a:chOff x="4052450" y="1363614"/>
            <a:chExt cx="4201323" cy="4199287"/>
          </a:xfrm>
        </p:grpSpPr>
        <p:sp>
          <p:nvSpPr>
            <p:cNvPr id="2" name="等腰三角形 1">
              <a:extLst>
                <a:ext uri="{FF2B5EF4-FFF2-40B4-BE49-F238E27FC236}">
                  <a16:creationId xmlns:a16="http://schemas.microsoft.com/office/drawing/2014/main" id="{F9B20195-2B55-4351-89D8-3CF1C4EE87B9}"/>
                </a:ext>
              </a:extLst>
            </p:cNvPr>
            <p:cNvSpPr/>
            <p:nvPr/>
          </p:nvSpPr>
          <p:spPr>
            <a:xfrm rot="10800000">
              <a:off x="4081681" y="2214025"/>
              <a:ext cx="4172092" cy="3348876"/>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a:extLst>
                <a:ext uri="{FF2B5EF4-FFF2-40B4-BE49-F238E27FC236}">
                  <a16:creationId xmlns:a16="http://schemas.microsoft.com/office/drawing/2014/main" id="{23887184-64A4-431D-B6C8-1510C8404D11}"/>
                </a:ext>
              </a:extLst>
            </p:cNvPr>
            <p:cNvSpPr/>
            <p:nvPr/>
          </p:nvSpPr>
          <p:spPr>
            <a:xfrm>
              <a:off x="4052450" y="1363614"/>
              <a:ext cx="4172092" cy="3348876"/>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矩形 5">
              <a:extLst>
                <a:ext uri="{FF2B5EF4-FFF2-40B4-BE49-F238E27FC236}">
                  <a16:creationId xmlns:a16="http://schemas.microsoft.com/office/drawing/2014/main" id="{34B1C290-CF30-46CC-B309-75E5094CF748}"/>
                </a:ext>
              </a:extLst>
            </p:cNvPr>
            <p:cNvSpPr/>
            <p:nvPr/>
          </p:nvSpPr>
          <p:spPr>
            <a:xfrm>
              <a:off x="4081680" y="2707718"/>
              <a:ext cx="4142862" cy="132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2" name="组合 201">
            <a:extLst>
              <a:ext uri="{FF2B5EF4-FFF2-40B4-BE49-F238E27FC236}">
                <a16:creationId xmlns:a16="http://schemas.microsoft.com/office/drawing/2014/main" id="{203EA65C-92B5-4562-885D-2C38232BC2D0}"/>
              </a:ext>
            </a:extLst>
          </p:cNvPr>
          <p:cNvGrpSpPr/>
          <p:nvPr/>
        </p:nvGrpSpPr>
        <p:grpSpPr>
          <a:xfrm>
            <a:off x="0" y="0"/>
            <a:ext cx="3841300" cy="3779537"/>
            <a:chOff x="-8307" y="3465237"/>
            <a:chExt cx="3841300" cy="3779537"/>
          </a:xfrm>
        </p:grpSpPr>
        <p:sp>
          <p:nvSpPr>
            <p:cNvPr id="172" name="直角三角形 171">
              <a:extLst>
                <a:ext uri="{FF2B5EF4-FFF2-40B4-BE49-F238E27FC236}">
                  <a16:creationId xmlns:a16="http://schemas.microsoft.com/office/drawing/2014/main" id="{7E8C887B-E870-476C-850E-C6C7ACA696B3}"/>
                </a:ext>
              </a:extLst>
            </p:cNvPr>
            <p:cNvSpPr/>
            <p:nvPr/>
          </p:nvSpPr>
          <p:spPr>
            <a:xfrm>
              <a:off x="-8307"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直角三角形 172">
              <a:extLst>
                <a:ext uri="{FF2B5EF4-FFF2-40B4-BE49-F238E27FC236}">
                  <a16:creationId xmlns:a16="http://schemas.microsoft.com/office/drawing/2014/main" id="{31D961DE-8714-4FAA-AAF7-4ED5C6B6FC28}"/>
                </a:ext>
              </a:extLst>
            </p:cNvPr>
            <p:cNvSpPr/>
            <p:nvPr/>
          </p:nvSpPr>
          <p:spPr>
            <a:xfrm>
              <a:off x="537991"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直角三角形 173">
              <a:extLst>
                <a:ext uri="{FF2B5EF4-FFF2-40B4-BE49-F238E27FC236}">
                  <a16:creationId xmlns:a16="http://schemas.microsoft.com/office/drawing/2014/main" id="{1FA89931-0DBA-4304-B299-EF92C171F261}"/>
                </a:ext>
              </a:extLst>
            </p:cNvPr>
            <p:cNvSpPr/>
            <p:nvPr/>
          </p:nvSpPr>
          <p:spPr>
            <a:xfrm>
              <a:off x="544289" y="509885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直角三角形 174">
              <a:extLst>
                <a:ext uri="{FF2B5EF4-FFF2-40B4-BE49-F238E27FC236}">
                  <a16:creationId xmlns:a16="http://schemas.microsoft.com/office/drawing/2014/main" id="{4EB69683-40C4-48E7-8201-CDC278981CF0}"/>
                </a:ext>
              </a:extLst>
            </p:cNvPr>
            <p:cNvSpPr/>
            <p:nvPr/>
          </p:nvSpPr>
          <p:spPr>
            <a:xfrm>
              <a:off x="537991"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直角三角形 175">
              <a:extLst>
                <a:ext uri="{FF2B5EF4-FFF2-40B4-BE49-F238E27FC236}">
                  <a16:creationId xmlns:a16="http://schemas.microsoft.com/office/drawing/2014/main" id="{F7C1025A-F644-4721-9348-AAF9E528EDC8}"/>
                </a:ext>
              </a:extLst>
            </p:cNvPr>
            <p:cNvSpPr/>
            <p:nvPr/>
          </p:nvSpPr>
          <p:spPr>
            <a:xfrm>
              <a:off x="537991"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直角三角形 176">
              <a:extLst>
                <a:ext uri="{FF2B5EF4-FFF2-40B4-BE49-F238E27FC236}">
                  <a16:creationId xmlns:a16="http://schemas.microsoft.com/office/drawing/2014/main" id="{AB86DE1A-909B-407B-A5CC-7EBE7BE4CD0D}"/>
                </a:ext>
              </a:extLst>
            </p:cNvPr>
            <p:cNvSpPr/>
            <p:nvPr/>
          </p:nvSpPr>
          <p:spPr>
            <a:xfrm>
              <a:off x="1105624" y="401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直角三角形 177">
              <a:extLst>
                <a:ext uri="{FF2B5EF4-FFF2-40B4-BE49-F238E27FC236}">
                  <a16:creationId xmlns:a16="http://schemas.microsoft.com/office/drawing/2014/main" id="{9279F751-7B9C-46E1-9788-EF1FAB65C0B8}"/>
                </a:ext>
              </a:extLst>
            </p:cNvPr>
            <p:cNvSpPr/>
            <p:nvPr/>
          </p:nvSpPr>
          <p:spPr>
            <a:xfrm>
              <a:off x="1105624"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直角三角形 178">
              <a:extLst>
                <a:ext uri="{FF2B5EF4-FFF2-40B4-BE49-F238E27FC236}">
                  <a16:creationId xmlns:a16="http://schemas.microsoft.com/office/drawing/2014/main" id="{D8DA7D83-8341-4B7E-A8AF-6A9F52C3A2BD}"/>
                </a:ext>
              </a:extLst>
            </p:cNvPr>
            <p:cNvSpPr/>
            <p:nvPr/>
          </p:nvSpPr>
          <p:spPr>
            <a:xfrm>
              <a:off x="-8307" y="508207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直角三角形 179">
              <a:extLst>
                <a:ext uri="{FF2B5EF4-FFF2-40B4-BE49-F238E27FC236}">
                  <a16:creationId xmlns:a16="http://schemas.microsoft.com/office/drawing/2014/main" id="{9564CE17-74BA-4730-A3D1-5DC9E7282CAD}"/>
                </a:ext>
              </a:extLst>
            </p:cNvPr>
            <p:cNvSpPr/>
            <p:nvPr/>
          </p:nvSpPr>
          <p:spPr>
            <a:xfrm>
              <a:off x="-8307" y="453937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1" name="直角三角形 180">
              <a:extLst>
                <a:ext uri="{FF2B5EF4-FFF2-40B4-BE49-F238E27FC236}">
                  <a16:creationId xmlns:a16="http://schemas.microsoft.com/office/drawing/2014/main" id="{97046A62-391E-417D-9228-BBC2A669503B}"/>
                </a:ext>
              </a:extLst>
            </p:cNvPr>
            <p:cNvSpPr/>
            <p:nvPr/>
          </p:nvSpPr>
          <p:spPr>
            <a:xfrm>
              <a:off x="1116362" y="455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直角三角形 181">
              <a:extLst>
                <a:ext uri="{FF2B5EF4-FFF2-40B4-BE49-F238E27FC236}">
                  <a16:creationId xmlns:a16="http://schemas.microsoft.com/office/drawing/2014/main" id="{BAF8A525-2349-4FE8-85EB-B17D15EF830D}"/>
                </a:ext>
              </a:extLst>
            </p:cNvPr>
            <p:cNvSpPr/>
            <p:nvPr/>
          </p:nvSpPr>
          <p:spPr>
            <a:xfrm>
              <a:off x="1645624" y="347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直角三角形 182">
              <a:extLst>
                <a:ext uri="{FF2B5EF4-FFF2-40B4-BE49-F238E27FC236}">
                  <a16:creationId xmlns:a16="http://schemas.microsoft.com/office/drawing/2014/main" id="{36174E1F-DDAB-4E8D-AB9F-42FD11B95C87}"/>
                </a:ext>
              </a:extLst>
            </p:cNvPr>
            <p:cNvSpPr/>
            <p:nvPr/>
          </p:nvSpPr>
          <p:spPr>
            <a:xfrm>
              <a:off x="1653519"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直角三角形 183">
              <a:extLst>
                <a:ext uri="{FF2B5EF4-FFF2-40B4-BE49-F238E27FC236}">
                  <a16:creationId xmlns:a16="http://schemas.microsoft.com/office/drawing/2014/main" id="{FA27FDD3-AB4C-49AB-9B1A-7EBC9FCB6F93}"/>
                </a:ext>
              </a:extLst>
            </p:cNvPr>
            <p:cNvSpPr/>
            <p:nvPr/>
          </p:nvSpPr>
          <p:spPr>
            <a:xfrm>
              <a:off x="-8307" y="3487956"/>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直角三角形 184">
              <a:extLst>
                <a:ext uri="{FF2B5EF4-FFF2-40B4-BE49-F238E27FC236}">
                  <a16:creationId xmlns:a16="http://schemas.microsoft.com/office/drawing/2014/main" id="{56BB7FBC-D82D-4BE4-9298-B506A60C1260}"/>
                </a:ext>
              </a:extLst>
            </p:cNvPr>
            <p:cNvSpPr/>
            <p:nvPr/>
          </p:nvSpPr>
          <p:spPr>
            <a:xfrm>
              <a:off x="-8307" y="563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直角三角形 185">
              <a:extLst>
                <a:ext uri="{FF2B5EF4-FFF2-40B4-BE49-F238E27FC236}">
                  <a16:creationId xmlns:a16="http://schemas.microsoft.com/office/drawing/2014/main" id="{40C3D270-E795-4ED6-8A3F-1EFD256BA1F0}"/>
                </a:ext>
              </a:extLst>
            </p:cNvPr>
            <p:cNvSpPr/>
            <p:nvPr/>
          </p:nvSpPr>
          <p:spPr>
            <a:xfrm>
              <a:off x="3292993" y="346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直角三角形 186">
              <a:extLst>
                <a:ext uri="{FF2B5EF4-FFF2-40B4-BE49-F238E27FC236}">
                  <a16:creationId xmlns:a16="http://schemas.microsoft.com/office/drawing/2014/main" id="{C032ABFD-5949-4C75-9279-93146578EA8B}"/>
                </a:ext>
              </a:extLst>
            </p:cNvPr>
            <p:cNvSpPr/>
            <p:nvPr/>
          </p:nvSpPr>
          <p:spPr>
            <a:xfrm>
              <a:off x="2194747"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直角三角形 187">
              <a:extLst>
                <a:ext uri="{FF2B5EF4-FFF2-40B4-BE49-F238E27FC236}">
                  <a16:creationId xmlns:a16="http://schemas.microsoft.com/office/drawing/2014/main" id="{4627DB43-A1E9-4AFA-974C-3CE262CEC5CB}"/>
                </a:ext>
              </a:extLst>
            </p:cNvPr>
            <p:cNvSpPr/>
            <p:nvPr/>
          </p:nvSpPr>
          <p:spPr>
            <a:xfrm>
              <a:off x="2743870"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角三角形 188">
              <a:extLst>
                <a:ext uri="{FF2B5EF4-FFF2-40B4-BE49-F238E27FC236}">
                  <a16:creationId xmlns:a16="http://schemas.microsoft.com/office/drawing/2014/main" id="{654990F3-98C1-4E13-BB9D-B5DC1F66709F}"/>
                </a:ext>
              </a:extLst>
            </p:cNvPr>
            <p:cNvSpPr/>
            <p:nvPr/>
          </p:nvSpPr>
          <p:spPr>
            <a:xfrm>
              <a:off x="1113519" y="509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直角三角形 189">
              <a:extLst>
                <a:ext uri="{FF2B5EF4-FFF2-40B4-BE49-F238E27FC236}">
                  <a16:creationId xmlns:a16="http://schemas.microsoft.com/office/drawing/2014/main" id="{9478979B-8364-436B-A641-62F4130E23DA}"/>
                </a:ext>
              </a:extLst>
            </p:cNvPr>
            <p:cNvSpPr/>
            <p:nvPr/>
          </p:nvSpPr>
          <p:spPr>
            <a:xfrm>
              <a:off x="544289" y="562477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直角三角形 190">
              <a:extLst>
                <a:ext uri="{FF2B5EF4-FFF2-40B4-BE49-F238E27FC236}">
                  <a16:creationId xmlns:a16="http://schemas.microsoft.com/office/drawing/2014/main" id="{E756FB52-E81A-4855-BF9B-74B322084970}"/>
                </a:ext>
              </a:extLst>
            </p:cNvPr>
            <p:cNvSpPr/>
            <p:nvPr/>
          </p:nvSpPr>
          <p:spPr>
            <a:xfrm>
              <a:off x="1645624"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直角三角形 191">
              <a:extLst>
                <a:ext uri="{FF2B5EF4-FFF2-40B4-BE49-F238E27FC236}">
                  <a16:creationId xmlns:a16="http://schemas.microsoft.com/office/drawing/2014/main" id="{37E2A158-296A-4250-920B-E1ABB7FBFD33}"/>
                </a:ext>
              </a:extLst>
            </p:cNvPr>
            <p:cNvSpPr/>
            <p:nvPr/>
          </p:nvSpPr>
          <p:spPr>
            <a:xfrm>
              <a:off x="2203870"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直角三角形 192">
              <a:extLst>
                <a:ext uri="{FF2B5EF4-FFF2-40B4-BE49-F238E27FC236}">
                  <a16:creationId xmlns:a16="http://schemas.microsoft.com/office/drawing/2014/main" id="{D7D9AE52-640B-4EDE-9F29-9DFC0C1D9006}"/>
                </a:ext>
              </a:extLst>
            </p:cNvPr>
            <p:cNvSpPr/>
            <p:nvPr/>
          </p:nvSpPr>
          <p:spPr>
            <a:xfrm>
              <a:off x="-8307" y="61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直角三角形 193">
              <a:extLst>
                <a:ext uri="{FF2B5EF4-FFF2-40B4-BE49-F238E27FC236}">
                  <a16:creationId xmlns:a16="http://schemas.microsoft.com/office/drawing/2014/main" id="{13F681CE-181E-433A-A513-6CDC8AA830E7}"/>
                </a:ext>
              </a:extLst>
            </p:cNvPr>
            <p:cNvSpPr/>
            <p:nvPr/>
          </p:nvSpPr>
          <p:spPr>
            <a:xfrm>
              <a:off x="2743870" y="400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直角三角形 194">
              <a:extLst>
                <a:ext uri="{FF2B5EF4-FFF2-40B4-BE49-F238E27FC236}">
                  <a16:creationId xmlns:a16="http://schemas.microsoft.com/office/drawing/2014/main" id="{7BC5F6D7-E4FD-450B-BDDA-95E19B8BF929}"/>
                </a:ext>
              </a:extLst>
            </p:cNvPr>
            <p:cNvSpPr/>
            <p:nvPr/>
          </p:nvSpPr>
          <p:spPr>
            <a:xfrm>
              <a:off x="2185624" y="4552205"/>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直角三角形 195">
              <a:extLst>
                <a:ext uri="{FF2B5EF4-FFF2-40B4-BE49-F238E27FC236}">
                  <a16:creationId xmlns:a16="http://schemas.microsoft.com/office/drawing/2014/main" id="{85EDD21D-0A16-48BB-A3CF-49800CC604CE}"/>
                </a:ext>
              </a:extLst>
            </p:cNvPr>
            <p:cNvSpPr/>
            <p:nvPr/>
          </p:nvSpPr>
          <p:spPr>
            <a:xfrm>
              <a:off x="1645624" y="509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直角三角形 196">
              <a:extLst>
                <a:ext uri="{FF2B5EF4-FFF2-40B4-BE49-F238E27FC236}">
                  <a16:creationId xmlns:a16="http://schemas.microsoft.com/office/drawing/2014/main" id="{62942BF4-BEEC-4DE6-B897-1FBAAF8C0CBF}"/>
                </a:ext>
              </a:extLst>
            </p:cNvPr>
            <p:cNvSpPr/>
            <p:nvPr/>
          </p:nvSpPr>
          <p:spPr>
            <a:xfrm>
              <a:off x="1113519" y="563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直角三角形 197">
              <a:extLst>
                <a:ext uri="{FF2B5EF4-FFF2-40B4-BE49-F238E27FC236}">
                  <a16:creationId xmlns:a16="http://schemas.microsoft.com/office/drawing/2014/main" id="{857639EA-9524-4362-BE0B-7C8A04BBAC82}"/>
                </a:ext>
              </a:extLst>
            </p:cNvPr>
            <p:cNvSpPr/>
            <p:nvPr/>
          </p:nvSpPr>
          <p:spPr>
            <a:xfrm>
              <a:off x="536868" y="6164773"/>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直角三角形 198">
              <a:extLst>
                <a:ext uri="{FF2B5EF4-FFF2-40B4-BE49-F238E27FC236}">
                  <a16:creationId xmlns:a16="http://schemas.microsoft.com/office/drawing/2014/main" id="{04447858-F83A-40A0-827A-BF1FF4267F9F}"/>
                </a:ext>
              </a:extLst>
            </p:cNvPr>
            <p:cNvSpPr/>
            <p:nvPr/>
          </p:nvSpPr>
          <p:spPr>
            <a:xfrm>
              <a:off x="-8307" y="670477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10B8F5FE-97BA-41A7-BDDC-12DC3D72755A}"/>
              </a:ext>
            </a:extLst>
          </p:cNvPr>
          <p:cNvGrpSpPr/>
          <p:nvPr/>
        </p:nvGrpSpPr>
        <p:grpSpPr>
          <a:xfrm rot="10800000">
            <a:off x="8350700" y="3078463"/>
            <a:ext cx="3841300" cy="3779537"/>
            <a:chOff x="-8307" y="3465237"/>
            <a:chExt cx="3841300" cy="3779537"/>
          </a:xfrm>
        </p:grpSpPr>
        <p:sp>
          <p:nvSpPr>
            <p:cNvPr id="169" name="直角三角形 168">
              <a:extLst>
                <a:ext uri="{FF2B5EF4-FFF2-40B4-BE49-F238E27FC236}">
                  <a16:creationId xmlns:a16="http://schemas.microsoft.com/office/drawing/2014/main" id="{5AEA4F88-60C0-4DFC-A7CA-13F5FA5E1FBD}"/>
                </a:ext>
              </a:extLst>
            </p:cNvPr>
            <p:cNvSpPr/>
            <p:nvPr/>
          </p:nvSpPr>
          <p:spPr>
            <a:xfrm>
              <a:off x="-8307"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直角三角形 169">
              <a:extLst>
                <a:ext uri="{FF2B5EF4-FFF2-40B4-BE49-F238E27FC236}">
                  <a16:creationId xmlns:a16="http://schemas.microsoft.com/office/drawing/2014/main" id="{1CF9A380-A909-4D47-9E96-BCCFE8543EDD}"/>
                </a:ext>
              </a:extLst>
            </p:cNvPr>
            <p:cNvSpPr/>
            <p:nvPr/>
          </p:nvSpPr>
          <p:spPr>
            <a:xfrm>
              <a:off x="537991"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直角三角形 202">
              <a:extLst>
                <a:ext uri="{FF2B5EF4-FFF2-40B4-BE49-F238E27FC236}">
                  <a16:creationId xmlns:a16="http://schemas.microsoft.com/office/drawing/2014/main" id="{39BE58E2-181D-437F-ACC0-53E9E0AA1D21}"/>
                </a:ext>
              </a:extLst>
            </p:cNvPr>
            <p:cNvSpPr/>
            <p:nvPr/>
          </p:nvSpPr>
          <p:spPr>
            <a:xfrm>
              <a:off x="544289" y="509885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直角三角形 203">
              <a:extLst>
                <a:ext uri="{FF2B5EF4-FFF2-40B4-BE49-F238E27FC236}">
                  <a16:creationId xmlns:a16="http://schemas.microsoft.com/office/drawing/2014/main" id="{9890B07F-511E-4C2A-B509-367D737E7D9E}"/>
                </a:ext>
              </a:extLst>
            </p:cNvPr>
            <p:cNvSpPr/>
            <p:nvPr/>
          </p:nvSpPr>
          <p:spPr>
            <a:xfrm>
              <a:off x="537991"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直角三角形 204">
              <a:extLst>
                <a:ext uri="{FF2B5EF4-FFF2-40B4-BE49-F238E27FC236}">
                  <a16:creationId xmlns:a16="http://schemas.microsoft.com/office/drawing/2014/main" id="{B9739007-8FB5-4B40-BC3E-DE30DB71049D}"/>
                </a:ext>
              </a:extLst>
            </p:cNvPr>
            <p:cNvSpPr/>
            <p:nvPr/>
          </p:nvSpPr>
          <p:spPr>
            <a:xfrm>
              <a:off x="537991"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直角三角形 205">
              <a:extLst>
                <a:ext uri="{FF2B5EF4-FFF2-40B4-BE49-F238E27FC236}">
                  <a16:creationId xmlns:a16="http://schemas.microsoft.com/office/drawing/2014/main" id="{3B5A340B-FAED-4A0A-96BB-A53DE2256966}"/>
                </a:ext>
              </a:extLst>
            </p:cNvPr>
            <p:cNvSpPr/>
            <p:nvPr/>
          </p:nvSpPr>
          <p:spPr>
            <a:xfrm>
              <a:off x="1105624" y="401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直角三角形 206">
              <a:extLst>
                <a:ext uri="{FF2B5EF4-FFF2-40B4-BE49-F238E27FC236}">
                  <a16:creationId xmlns:a16="http://schemas.microsoft.com/office/drawing/2014/main" id="{BECED52C-0DFE-4AFE-B988-6A327D800E01}"/>
                </a:ext>
              </a:extLst>
            </p:cNvPr>
            <p:cNvSpPr/>
            <p:nvPr/>
          </p:nvSpPr>
          <p:spPr>
            <a:xfrm>
              <a:off x="1105624"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直角三角形 207">
              <a:extLst>
                <a:ext uri="{FF2B5EF4-FFF2-40B4-BE49-F238E27FC236}">
                  <a16:creationId xmlns:a16="http://schemas.microsoft.com/office/drawing/2014/main" id="{288E1595-9844-4968-A495-A86B0701A2DB}"/>
                </a:ext>
              </a:extLst>
            </p:cNvPr>
            <p:cNvSpPr/>
            <p:nvPr/>
          </p:nvSpPr>
          <p:spPr>
            <a:xfrm>
              <a:off x="-8307" y="508207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直角三角形 208">
              <a:extLst>
                <a:ext uri="{FF2B5EF4-FFF2-40B4-BE49-F238E27FC236}">
                  <a16:creationId xmlns:a16="http://schemas.microsoft.com/office/drawing/2014/main" id="{9BCF8860-3B1B-42FD-A21A-E425002813B8}"/>
                </a:ext>
              </a:extLst>
            </p:cNvPr>
            <p:cNvSpPr/>
            <p:nvPr/>
          </p:nvSpPr>
          <p:spPr>
            <a:xfrm>
              <a:off x="-8307" y="453937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直角三角形 209">
              <a:extLst>
                <a:ext uri="{FF2B5EF4-FFF2-40B4-BE49-F238E27FC236}">
                  <a16:creationId xmlns:a16="http://schemas.microsoft.com/office/drawing/2014/main" id="{5659711D-33BC-4EA1-91F6-376A59A630C7}"/>
                </a:ext>
              </a:extLst>
            </p:cNvPr>
            <p:cNvSpPr/>
            <p:nvPr/>
          </p:nvSpPr>
          <p:spPr>
            <a:xfrm>
              <a:off x="1116362" y="455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直角三角形 210">
              <a:extLst>
                <a:ext uri="{FF2B5EF4-FFF2-40B4-BE49-F238E27FC236}">
                  <a16:creationId xmlns:a16="http://schemas.microsoft.com/office/drawing/2014/main" id="{EC9AC07A-348D-4E1F-9548-22EFD80466ED}"/>
                </a:ext>
              </a:extLst>
            </p:cNvPr>
            <p:cNvSpPr/>
            <p:nvPr/>
          </p:nvSpPr>
          <p:spPr>
            <a:xfrm>
              <a:off x="1645624" y="347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直角三角形 211">
              <a:extLst>
                <a:ext uri="{FF2B5EF4-FFF2-40B4-BE49-F238E27FC236}">
                  <a16:creationId xmlns:a16="http://schemas.microsoft.com/office/drawing/2014/main" id="{24DF6F62-BB01-4846-895D-B78779E7DA72}"/>
                </a:ext>
              </a:extLst>
            </p:cNvPr>
            <p:cNvSpPr/>
            <p:nvPr/>
          </p:nvSpPr>
          <p:spPr>
            <a:xfrm>
              <a:off x="1653519"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直角三角形 212">
              <a:extLst>
                <a:ext uri="{FF2B5EF4-FFF2-40B4-BE49-F238E27FC236}">
                  <a16:creationId xmlns:a16="http://schemas.microsoft.com/office/drawing/2014/main" id="{ABC25691-2D2E-44ED-98FD-2E78433ECBDB}"/>
                </a:ext>
              </a:extLst>
            </p:cNvPr>
            <p:cNvSpPr/>
            <p:nvPr/>
          </p:nvSpPr>
          <p:spPr>
            <a:xfrm>
              <a:off x="-8307" y="3468906"/>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直角三角形 213">
              <a:extLst>
                <a:ext uri="{FF2B5EF4-FFF2-40B4-BE49-F238E27FC236}">
                  <a16:creationId xmlns:a16="http://schemas.microsoft.com/office/drawing/2014/main" id="{B1E3743E-DC39-45C1-ACC1-0FC0D26D7913}"/>
                </a:ext>
              </a:extLst>
            </p:cNvPr>
            <p:cNvSpPr/>
            <p:nvPr/>
          </p:nvSpPr>
          <p:spPr>
            <a:xfrm>
              <a:off x="-8307" y="563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直角三角形 214">
              <a:extLst>
                <a:ext uri="{FF2B5EF4-FFF2-40B4-BE49-F238E27FC236}">
                  <a16:creationId xmlns:a16="http://schemas.microsoft.com/office/drawing/2014/main" id="{49B37629-FC8F-43DB-93D2-FF098CD65402}"/>
                </a:ext>
              </a:extLst>
            </p:cNvPr>
            <p:cNvSpPr/>
            <p:nvPr/>
          </p:nvSpPr>
          <p:spPr>
            <a:xfrm>
              <a:off x="3292993" y="346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直角三角形 215">
              <a:extLst>
                <a:ext uri="{FF2B5EF4-FFF2-40B4-BE49-F238E27FC236}">
                  <a16:creationId xmlns:a16="http://schemas.microsoft.com/office/drawing/2014/main" id="{9C8A7AB9-F417-486E-AF3A-AF164360DD1C}"/>
                </a:ext>
              </a:extLst>
            </p:cNvPr>
            <p:cNvSpPr/>
            <p:nvPr/>
          </p:nvSpPr>
          <p:spPr>
            <a:xfrm>
              <a:off x="2194747"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直角三角形 216">
              <a:extLst>
                <a:ext uri="{FF2B5EF4-FFF2-40B4-BE49-F238E27FC236}">
                  <a16:creationId xmlns:a16="http://schemas.microsoft.com/office/drawing/2014/main" id="{FF534ED2-525C-4E2B-BEFD-EE39956EB424}"/>
                </a:ext>
              </a:extLst>
            </p:cNvPr>
            <p:cNvSpPr/>
            <p:nvPr/>
          </p:nvSpPr>
          <p:spPr>
            <a:xfrm>
              <a:off x="2743870"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直角三角形 217">
              <a:extLst>
                <a:ext uri="{FF2B5EF4-FFF2-40B4-BE49-F238E27FC236}">
                  <a16:creationId xmlns:a16="http://schemas.microsoft.com/office/drawing/2014/main" id="{B8D5FBA3-9FC7-44E0-AA5B-C9CBC067C73C}"/>
                </a:ext>
              </a:extLst>
            </p:cNvPr>
            <p:cNvSpPr/>
            <p:nvPr/>
          </p:nvSpPr>
          <p:spPr>
            <a:xfrm>
              <a:off x="1113519" y="509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直角三角形 218">
              <a:extLst>
                <a:ext uri="{FF2B5EF4-FFF2-40B4-BE49-F238E27FC236}">
                  <a16:creationId xmlns:a16="http://schemas.microsoft.com/office/drawing/2014/main" id="{73BC4AAA-E47A-483F-9EA9-10C0A0195CCD}"/>
                </a:ext>
              </a:extLst>
            </p:cNvPr>
            <p:cNvSpPr/>
            <p:nvPr/>
          </p:nvSpPr>
          <p:spPr>
            <a:xfrm>
              <a:off x="544289" y="5624774"/>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直角三角形 219">
              <a:extLst>
                <a:ext uri="{FF2B5EF4-FFF2-40B4-BE49-F238E27FC236}">
                  <a16:creationId xmlns:a16="http://schemas.microsoft.com/office/drawing/2014/main" id="{2829C81A-F29E-4A5E-AB6B-D0F79DD751A5}"/>
                </a:ext>
              </a:extLst>
            </p:cNvPr>
            <p:cNvSpPr/>
            <p:nvPr/>
          </p:nvSpPr>
          <p:spPr>
            <a:xfrm>
              <a:off x="1645624"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直角三角形 220">
              <a:extLst>
                <a:ext uri="{FF2B5EF4-FFF2-40B4-BE49-F238E27FC236}">
                  <a16:creationId xmlns:a16="http://schemas.microsoft.com/office/drawing/2014/main" id="{CF7902A7-617C-481A-92E8-1AFF7E6A5641}"/>
                </a:ext>
              </a:extLst>
            </p:cNvPr>
            <p:cNvSpPr/>
            <p:nvPr/>
          </p:nvSpPr>
          <p:spPr>
            <a:xfrm>
              <a:off x="2203870"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直角三角形 221">
              <a:extLst>
                <a:ext uri="{FF2B5EF4-FFF2-40B4-BE49-F238E27FC236}">
                  <a16:creationId xmlns:a16="http://schemas.microsoft.com/office/drawing/2014/main" id="{B05FC8F9-BA0A-4C77-8166-7FD08904E325}"/>
                </a:ext>
              </a:extLst>
            </p:cNvPr>
            <p:cNvSpPr/>
            <p:nvPr/>
          </p:nvSpPr>
          <p:spPr>
            <a:xfrm>
              <a:off x="-8307" y="61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直角三角形 222">
              <a:extLst>
                <a:ext uri="{FF2B5EF4-FFF2-40B4-BE49-F238E27FC236}">
                  <a16:creationId xmlns:a16="http://schemas.microsoft.com/office/drawing/2014/main" id="{747EA2B0-FAD1-49E5-9A99-B3241113DBA7}"/>
                </a:ext>
              </a:extLst>
            </p:cNvPr>
            <p:cNvSpPr/>
            <p:nvPr/>
          </p:nvSpPr>
          <p:spPr>
            <a:xfrm>
              <a:off x="2743870" y="400523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直角三角形 223">
              <a:extLst>
                <a:ext uri="{FF2B5EF4-FFF2-40B4-BE49-F238E27FC236}">
                  <a16:creationId xmlns:a16="http://schemas.microsoft.com/office/drawing/2014/main" id="{208F6A71-3FD4-47CF-8D4D-2EDBD3FE28BB}"/>
                </a:ext>
              </a:extLst>
            </p:cNvPr>
            <p:cNvSpPr/>
            <p:nvPr/>
          </p:nvSpPr>
          <p:spPr>
            <a:xfrm>
              <a:off x="2185624" y="4552205"/>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直角三角形 224">
              <a:extLst>
                <a:ext uri="{FF2B5EF4-FFF2-40B4-BE49-F238E27FC236}">
                  <a16:creationId xmlns:a16="http://schemas.microsoft.com/office/drawing/2014/main" id="{5F6F9249-8BF7-4CBB-B449-1EA5ADCFF6CF}"/>
                </a:ext>
              </a:extLst>
            </p:cNvPr>
            <p:cNvSpPr/>
            <p:nvPr/>
          </p:nvSpPr>
          <p:spPr>
            <a:xfrm>
              <a:off x="1645624" y="509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直角三角形 225">
              <a:extLst>
                <a:ext uri="{FF2B5EF4-FFF2-40B4-BE49-F238E27FC236}">
                  <a16:creationId xmlns:a16="http://schemas.microsoft.com/office/drawing/2014/main" id="{64A3BEE8-B57D-41FE-BBF6-BF551773EFAD}"/>
                </a:ext>
              </a:extLst>
            </p:cNvPr>
            <p:cNvSpPr/>
            <p:nvPr/>
          </p:nvSpPr>
          <p:spPr>
            <a:xfrm>
              <a:off x="1113519" y="563295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直角三角形 226">
              <a:extLst>
                <a:ext uri="{FF2B5EF4-FFF2-40B4-BE49-F238E27FC236}">
                  <a16:creationId xmlns:a16="http://schemas.microsoft.com/office/drawing/2014/main" id="{F0DA0844-FC61-41A8-B7E4-5826A5EFEE33}"/>
                </a:ext>
              </a:extLst>
            </p:cNvPr>
            <p:cNvSpPr/>
            <p:nvPr/>
          </p:nvSpPr>
          <p:spPr>
            <a:xfrm>
              <a:off x="536868" y="6164773"/>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直角三角形 227">
              <a:extLst>
                <a:ext uri="{FF2B5EF4-FFF2-40B4-BE49-F238E27FC236}">
                  <a16:creationId xmlns:a16="http://schemas.microsoft.com/office/drawing/2014/main" id="{9A5D84A5-5B7C-4E0F-8E14-1FF752626853}"/>
                </a:ext>
              </a:extLst>
            </p:cNvPr>
            <p:cNvSpPr/>
            <p:nvPr/>
          </p:nvSpPr>
          <p:spPr>
            <a:xfrm>
              <a:off x="-8307" y="6704774"/>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六边形 2">
            <a:extLst>
              <a:ext uri="{FF2B5EF4-FFF2-40B4-BE49-F238E27FC236}">
                <a16:creationId xmlns:a16="http://schemas.microsoft.com/office/drawing/2014/main" id="{87C27E42-E470-4089-9BE4-B7E3ADF4FE4C}"/>
              </a:ext>
            </a:extLst>
          </p:cNvPr>
          <p:cNvSpPr/>
          <p:nvPr/>
        </p:nvSpPr>
        <p:spPr>
          <a:xfrm rot="16200000">
            <a:off x="3019973" y="834574"/>
            <a:ext cx="6139458" cy="5292636"/>
          </a:xfrm>
          <a:prstGeom prst="hexag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六边形 72">
            <a:extLst>
              <a:ext uri="{FF2B5EF4-FFF2-40B4-BE49-F238E27FC236}">
                <a16:creationId xmlns:a16="http://schemas.microsoft.com/office/drawing/2014/main" id="{674F53BC-DBF9-447C-AC72-C82DC3E9E873}"/>
              </a:ext>
            </a:extLst>
          </p:cNvPr>
          <p:cNvSpPr/>
          <p:nvPr/>
        </p:nvSpPr>
        <p:spPr>
          <a:xfrm rot="16200000">
            <a:off x="3150951" y="962488"/>
            <a:ext cx="5877268" cy="5066610"/>
          </a:xfrm>
          <a:prstGeom prst="hexag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2F0CA932-E0C6-4F7F-90BB-917F07322D76}"/>
              </a:ext>
            </a:extLst>
          </p:cNvPr>
          <p:cNvSpPr txBox="1"/>
          <p:nvPr/>
        </p:nvSpPr>
        <p:spPr>
          <a:xfrm>
            <a:off x="3727034" y="2719164"/>
            <a:ext cx="4725100" cy="1323439"/>
          </a:xfrm>
          <a:prstGeom prst="rect">
            <a:avLst/>
          </a:prstGeom>
          <a:noFill/>
        </p:spPr>
        <p:txBody>
          <a:bodyPr wrap="square" rtlCol="0">
            <a:spAutoFit/>
          </a:bodyPr>
          <a:lstStyle/>
          <a:p>
            <a:pPr algn="ctr"/>
            <a:r>
              <a:rPr lang="en-US" altLang="zh-CN" sz="8000" b="1" dirty="0">
                <a:latin typeface="Arial" panose="020B0604020202020204" pitchFamily="34" charset="0"/>
                <a:ea typeface="Adobe Gothic Std B" panose="020B0800000000000000" pitchFamily="34" charset="-128"/>
                <a:cs typeface="Arial" panose="020B0604020202020204" pitchFamily="34" charset="0"/>
              </a:rPr>
              <a:t>THE END</a:t>
            </a:r>
            <a:endParaRPr lang="zh-CN" altLang="en-US" sz="8000" b="1" dirty="0">
              <a:latin typeface="Arial" panose="020B0604020202020204" pitchFamily="34" charset="0"/>
              <a:ea typeface="Hanyi Senty Wen 汉仪新蒂文徵明體" panose="03000600000000000000" pitchFamily="66" charset="-122"/>
              <a:cs typeface="Arial" panose="020B0604020202020204" pitchFamily="34" charset="0"/>
            </a:endParaRPr>
          </a:p>
        </p:txBody>
      </p:sp>
      <p:grpSp>
        <p:nvGrpSpPr>
          <p:cNvPr id="67" name="组合 66">
            <a:extLst>
              <a:ext uri="{FF2B5EF4-FFF2-40B4-BE49-F238E27FC236}">
                <a16:creationId xmlns:a16="http://schemas.microsoft.com/office/drawing/2014/main" id="{1E51F22C-420B-4D75-A3FA-FCAD15FA8278}"/>
              </a:ext>
            </a:extLst>
          </p:cNvPr>
          <p:cNvGrpSpPr/>
          <p:nvPr/>
        </p:nvGrpSpPr>
        <p:grpSpPr>
          <a:xfrm>
            <a:off x="4949465" y="4234489"/>
            <a:ext cx="2421904" cy="478831"/>
            <a:chOff x="3464668" y="4090221"/>
            <a:chExt cx="1722820" cy="478831"/>
          </a:xfrm>
        </p:grpSpPr>
        <p:sp>
          <p:nvSpPr>
            <p:cNvPr id="68" name="矩形: 圆角 67">
              <a:extLst>
                <a:ext uri="{FF2B5EF4-FFF2-40B4-BE49-F238E27FC236}">
                  <a16:creationId xmlns:a16="http://schemas.microsoft.com/office/drawing/2014/main" id="{548222E2-D52A-4888-8940-C12102E62375}"/>
                </a:ext>
              </a:extLst>
            </p:cNvPr>
            <p:cNvSpPr/>
            <p:nvPr/>
          </p:nvSpPr>
          <p:spPr>
            <a:xfrm>
              <a:off x="3482940" y="4115987"/>
              <a:ext cx="1704548" cy="453065"/>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D613DD60-8C2E-49B3-8243-011171BFE2F2}"/>
                </a:ext>
              </a:extLst>
            </p:cNvPr>
            <p:cNvSpPr txBox="1"/>
            <p:nvPr/>
          </p:nvSpPr>
          <p:spPr>
            <a:xfrm>
              <a:off x="3464668" y="4090221"/>
              <a:ext cx="1712426" cy="461665"/>
            </a:xfrm>
            <a:prstGeom prst="rect">
              <a:avLst/>
            </a:prstGeom>
            <a:noFill/>
          </p:spPr>
          <p:txBody>
            <a:bodyPr wrap="square" rtlCol="0">
              <a:spAutoFit/>
            </a:bodyPr>
            <a:lstStyle/>
            <a:p>
              <a:pPr algn="ctr"/>
              <a:r>
                <a:rPr lang="en-US" altLang="zh-CN" sz="2400" spc="300" dirty="0">
                  <a:solidFill>
                    <a:schemeClr val="bg1"/>
                  </a:solidFill>
                  <a:latin typeface="Microsoft JhengHei" panose="020B0604030504040204" pitchFamily="34" charset="-120"/>
                  <a:ea typeface="Microsoft JhengHei" panose="020B0604030504040204" pitchFamily="34" charset="-120"/>
                </a:rPr>
                <a:t>Thank You</a:t>
              </a:r>
              <a:endParaRPr lang="zh-CN" altLang="en-US" sz="2400" spc="300" dirty="0">
                <a:solidFill>
                  <a:schemeClr val="bg1"/>
                </a:solidFill>
                <a:latin typeface="Microsoft JhengHei" panose="020B0604030504040204" pitchFamily="34" charset="-120"/>
                <a:ea typeface="Microsoft JhengHei" panose="020B0604030504040204" pitchFamily="34" charset="-120"/>
              </a:endParaRPr>
            </a:p>
          </p:txBody>
        </p:sp>
      </p:grpSp>
    </p:spTree>
    <p:extLst>
      <p:ext uri="{BB962C8B-B14F-4D97-AF65-F5344CB8AC3E}">
        <p14:creationId xmlns:p14="http://schemas.microsoft.com/office/powerpoint/2010/main" val="6453034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80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anim calcmode="lin" valueType="num">
                                      <p:cBhvr>
                                        <p:cTn id="8" dur="1000" fill="hold"/>
                                        <p:tgtEl>
                                          <p:spTgt spid="202"/>
                                        </p:tgtEl>
                                        <p:attrNameLst>
                                          <p:attrName>ppt_x</p:attrName>
                                        </p:attrNameLst>
                                      </p:cBhvr>
                                      <p:tavLst>
                                        <p:tav tm="0">
                                          <p:val>
                                            <p:strVal val="#ppt_x"/>
                                          </p:val>
                                        </p:tav>
                                        <p:tav tm="100000">
                                          <p:val>
                                            <p:strVal val="#ppt_x"/>
                                          </p:val>
                                        </p:tav>
                                      </p:tavLst>
                                    </p:anim>
                                    <p:anim calcmode="lin" valueType="num">
                                      <p:cBhvr>
                                        <p:cTn id="9" dur="1000" fill="hold"/>
                                        <p:tgtEl>
                                          <p:spTgt spid="2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80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1000"/>
                                        <p:tgtEl>
                                          <p:spTgt spid="128"/>
                                        </p:tgtEl>
                                      </p:cBhvr>
                                    </p:animEffect>
                                    <p:anim calcmode="lin" valueType="num">
                                      <p:cBhvr>
                                        <p:cTn id="13" dur="1000" fill="hold"/>
                                        <p:tgtEl>
                                          <p:spTgt spid="128"/>
                                        </p:tgtEl>
                                        <p:attrNameLst>
                                          <p:attrName>ppt_x</p:attrName>
                                        </p:attrNameLst>
                                      </p:cBhvr>
                                      <p:tavLst>
                                        <p:tav tm="0">
                                          <p:val>
                                            <p:strVal val="#ppt_x"/>
                                          </p:val>
                                        </p:tav>
                                        <p:tav tm="100000">
                                          <p:val>
                                            <p:strVal val="#ppt_x"/>
                                          </p:val>
                                        </p:tav>
                                      </p:tavLst>
                                    </p:anim>
                                    <p:anim calcmode="lin" valueType="num">
                                      <p:cBhvr>
                                        <p:cTn id="14" dur="1000" fill="hold"/>
                                        <p:tgtEl>
                                          <p:spTgt spid="128"/>
                                        </p:tgtEl>
                                        <p:attrNameLst>
                                          <p:attrName>ppt_y</p:attrName>
                                        </p:attrNameLst>
                                      </p:cBhvr>
                                      <p:tavLst>
                                        <p:tav tm="0">
                                          <p:val>
                                            <p:strVal val="#ppt_y+.1"/>
                                          </p:val>
                                        </p:tav>
                                        <p:tav tm="100000">
                                          <p:val>
                                            <p:strVal val="#ppt_y"/>
                                          </p:val>
                                        </p:tav>
                                      </p:tavLst>
                                    </p:anim>
                                  </p:childTnLst>
                                </p:cTn>
                              </p:par>
                              <p:par>
                                <p:cTn id="15" presetID="49" presetClass="entr" presetSubtype="0" decel="100000" fill="hold" grpId="0" nodeType="withEffect">
                                  <p:stCondLst>
                                    <p:cond delay="1600"/>
                                  </p:stCondLst>
                                  <p:childTnLst>
                                    <p:set>
                                      <p:cBhvr>
                                        <p:cTn id="16" dur="1" fill="hold">
                                          <p:stCondLst>
                                            <p:cond delay="0"/>
                                          </p:stCondLst>
                                        </p:cTn>
                                        <p:tgtEl>
                                          <p:spTgt spid="73"/>
                                        </p:tgtEl>
                                        <p:attrNameLst>
                                          <p:attrName>style.visibility</p:attrName>
                                        </p:attrNameLst>
                                      </p:cBhvr>
                                      <p:to>
                                        <p:strVal val="visible"/>
                                      </p:to>
                                    </p:set>
                                    <p:anim calcmode="lin" valueType="num">
                                      <p:cBhvr>
                                        <p:cTn id="17" dur="1000" fill="hold"/>
                                        <p:tgtEl>
                                          <p:spTgt spid="73"/>
                                        </p:tgtEl>
                                        <p:attrNameLst>
                                          <p:attrName>ppt_w</p:attrName>
                                        </p:attrNameLst>
                                      </p:cBhvr>
                                      <p:tavLst>
                                        <p:tav tm="0">
                                          <p:val>
                                            <p:fltVal val="0"/>
                                          </p:val>
                                        </p:tav>
                                        <p:tav tm="100000">
                                          <p:val>
                                            <p:strVal val="#ppt_w"/>
                                          </p:val>
                                        </p:tav>
                                      </p:tavLst>
                                    </p:anim>
                                    <p:anim calcmode="lin" valueType="num">
                                      <p:cBhvr>
                                        <p:cTn id="18" dur="1000" fill="hold"/>
                                        <p:tgtEl>
                                          <p:spTgt spid="73"/>
                                        </p:tgtEl>
                                        <p:attrNameLst>
                                          <p:attrName>ppt_h</p:attrName>
                                        </p:attrNameLst>
                                      </p:cBhvr>
                                      <p:tavLst>
                                        <p:tav tm="0">
                                          <p:val>
                                            <p:fltVal val="0"/>
                                          </p:val>
                                        </p:tav>
                                        <p:tav tm="100000">
                                          <p:val>
                                            <p:strVal val="#ppt_h"/>
                                          </p:val>
                                        </p:tav>
                                      </p:tavLst>
                                    </p:anim>
                                    <p:anim calcmode="lin" valueType="num">
                                      <p:cBhvr>
                                        <p:cTn id="19" dur="1000" fill="hold"/>
                                        <p:tgtEl>
                                          <p:spTgt spid="73"/>
                                        </p:tgtEl>
                                        <p:attrNameLst>
                                          <p:attrName>style.rotation</p:attrName>
                                        </p:attrNameLst>
                                      </p:cBhvr>
                                      <p:tavLst>
                                        <p:tav tm="0">
                                          <p:val>
                                            <p:fltVal val="360"/>
                                          </p:val>
                                        </p:tav>
                                        <p:tav tm="100000">
                                          <p:val>
                                            <p:fltVal val="0"/>
                                          </p:val>
                                        </p:tav>
                                      </p:tavLst>
                                    </p:anim>
                                    <p:animEffect transition="in" filter="fade">
                                      <p:cBhvr>
                                        <p:cTn id="20" dur="1000"/>
                                        <p:tgtEl>
                                          <p:spTgt spid="73"/>
                                        </p:tgtEl>
                                      </p:cBhvr>
                                    </p:animEffect>
                                  </p:childTnLst>
                                </p:cTn>
                              </p:par>
                              <p:par>
                                <p:cTn id="21" presetID="49" presetClass="entr" presetSubtype="0" decel="100000" fill="hold" grpId="0" nodeType="withEffect">
                                  <p:stCondLst>
                                    <p:cond delay="220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360"/>
                                          </p:val>
                                        </p:tav>
                                        <p:tav tm="100000">
                                          <p:val>
                                            <p:fltVal val="0"/>
                                          </p:val>
                                        </p:tav>
                                      </p:tavLst>
                                    </p:anim>
                                    <p:animEffect transition="in" filter="fade">
                                      <p:cBhvr>
                                        <p:cTn id="26" dur="1000"/>
                                        <p:tgtEl>
                                          <p:spTgt spid="3"/>
                                        </p:tgtEl>
                                      </p:cBhvr>
                                    </p:animEffect>
                                  </p:childTnLst>
                                </p:cTn>
                              </p:par>
                              <p:par>
                                <p:cTn id="27" presetID="21" presetClass="entr" presetSubtype="1" fill="hold" nodeType="withEffect">
                                  <p:stCondLst>
                                    <p:cond delay="310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2000"/>
                                        <p:tgtEl>
                                          <p:spTgt spid="7"/>
                                        </p:tgtEl>
                                      </p:cBhvr>
                                    </p:animEffect>
                                  </p:childTnLst>
                                </p:cTn>
                              </p:par>
                              <p:par>
                                <p:cTn id="30" presetID="42" presetClass="entr" presetSubtype="0" fill="hold" grpId="0" nodeType="withEffect">
                                  <p:stCondLst>
                                    <p:cond delay="490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anim calcmode="lin" valueType="num">
                                      <p:cBhvr>
                                        <p:cTn id="33" dur="1000" fill="hold"/>
                                        <p:tgtEl>
                                          <p:spTgt spid="82"/>
                                        </p:tgtEl>
                                        <p:attrNameLst>
                                          <p:attrName>ppt_x</p:attrName>
                                        </p:attrNameLst>
                                      </p:cBhvr>
                                      <p:tavLst>
                                        <p:tav tm="0">
                                          <p:val>
                                            <p:strVal val="#ppt_x"/>
                                          </p:val>
                                        </p:tav>
                                        <p:tav tm="100000">
                                          <p:val>
                                            <p:strVal val="#ppt_x"/>
                                          </p:val>
                                        </p:tav>
                                      </p:tavLst>
                                    </p:anim>
                                    <p:anim calcmode="lin" valueType="num">
                                      <p:cBhvr>
                                        <p:cTn id="34" dur="1000" fill="hold"/>
                                        <p:tgtEl>
                                          <p:spTgt spid="8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7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FE7C3896-FAA1-4BAE-BA30-5C89C631EFB7}"/>
              </a:ext>
            </a:extLst>
          </p:cNvPr>
          <p:cNvGrpSpPr/>
          <p:nvPr/>
        </p:nvGrpSpPr>
        <p:grpSpPr>
          <a:xfrm>
            <a:off x="6097798" y="2271394"/>
            <a:ext cx="4890158" cy="925300"/>
            <a:chOff x="5647912" y="1166307"/>
            <a:chExt cx="4890158" cy="925300"/>
          </a:xfrm>
        </p:grpSpPr>
        <p:sp>
          <p:nvSpPr>
            <p:cNvPr id="46" name="文本框 45">
              <a:extLst>
                <a:ext uri="{FF2B5EF4-FFF2-40B4-BE49-F238E27FC236}">
                  <a16:creationId xmlns:a16="http://schemas.microsoft.com/office/drawing/2014/main" id="{83C2D795-D7B7-4C6E-A959-104371D64093}"/>
                </a:ext>
              </a:extLst>
            </p:cNvPr>
            <p:cNvSpPr txBox="1"/>
            <p:nvPr/>
          </p:nvSpPr>
          <p:spPr>
            <a:xfrm>
              <a:off x="5647912" y="1166307"/>
              <a:ext cx="2972788" cy="523220"/>
            </a:xfrm>
            <a:prstGeom prst="rect">
              <a:avLst/>
            </a:prstGeom>
            <a:noFill/>
          </p:spPr>
          <p:txBody>
            <a:bodyPr wrap="square" rtlCol="0">
              <a:spAutoFit/>
            </a:bodyPr>
            <a:lstStyle/>
            <a:p>
              <a:r>
                <a:rPr lang="en-US" altLang="zh-CN" sz="2800" b="1" dirty="0">
                  <a:solidFill>
                    <a:srgbClr val="818588"/>
                  </a:solidFill>
                  <a:latin typeface="Arial" panose="020B0604020202020204" pitchFamily="34" charset="0"/>
                  <a:ea typeface="Adobe Gothic Std B" panose="020B0800000000000000" pitchFamily="34" charset="-128"/>
                  <a:cs typeface="Arial" panose="020B0604020202020204" pitchFamily="34" charset="0"/>
                </a:rPr>
                <a:t>PART 01</a:t>
              </a:r>
              <a:endParaRPr lang="zh-CN" altLang="en-US" sz="2800" b="1" dirty="0">
                <a:solidFill>
                  <a:srgbClr val="818588"/>
                </a:solidFill>
                <a:latin typeface="Arial" panose="020B0604020202020204" pitchFamily="34" charset="0"/>
                <a:cs typeface="Arial" panose="020B0604020202020204" pitchFamily="34" charset="0"/>
              </a:endParaRPr>
            </a:p>
          </p:txBody>
        </p:sp>
        <p:sp>
          <p:nvSpPr>
            <p:cNvPr id="47" name="文本框 46">
              <a:extLst>
                <a:ext uri="{FF2B5EF4-FFF2-40B4-BE49-F238E27FC236}">
                  <a16:creationId xmlns:a16="http://schemas.microsoft.com/office/drawing/2014/main" id="{E66114F0-049E-494C-8171-743548AD5D11}"/>
                </a:ext>
              </a:extLst>
            </p:cNvPr>
            <p:cNvSpPr txBox="1"/>
            <p:nvPr/>
          </p:nvSpPr>
          <p:spPr>
            <a:xfrm>
              <a:off x="5647912" y="1629942"/>
              <a:ext cx="4890158" cy="461665"/>
            </a:xfrm>
            <a:prstGeom prst="rect">
              <a:avLst/>
            </a:prstGeom>
            <a:noFill/>
          </p:spPr>
          <p:txBody>
            <a:bodyPr wrap="square" rtlCol="0">
              <a:spAutoFit/>
            </a:bodyPr>
            <a:lstStyle/>
            <a:p>
              <a:r>
                <a:rPr lang="en-US" altLang="zh-CN" sz="2400" dirty="0">
                  <a:solidFill>
                    <a:srgbClr val="818588"/>
                  </a:solidFill>
                  <a:latin typeface="Arial" panose="020B0604020202020204" pitchFamily="34" charset="0"/>
                  <a:cs typeface="Arial" panose="020B0604020202020204" pitchFamily="34" charset="0"/>
                </a:rPr>
                <a:t>Macanese &amp; Portuguese Dishes</a:t>
              </a:r>
              <a:endParaRPr lang="zh-CN" altLang="en-US" sz="2400" b="1" dirty="0">
                <a:solidFill>
                  <a:srgbClr val="818588"/>
                </a:solidFill>
                <a:latin typeface="Arial" panose="020B0604020202020204" pitchFamily="34" charset="0"/>
                <a:cs typeface="Arial" panose="020B0604020202020204" pitchFamily="34" charset="0"/>
              </a:endParaRPr>
            </a:p>
          </p:txBody>
        </p:sp>
      </p:grpSp>
      <p:grpSp>
        <p:nvGrpSpPr>
          <p:cNvPr id="48" name="组合 47">
            <a:extLst>
              <a:ext uri="{FF2B5EF4-FFF2-40B4-BE49-F238E27FC236}">
                <a16:creationId xmlns:a16="http://schemas.microsoft.com/office/drawing/2014/main" id="{41CD80BC-BAB1-49A7-95B9-8DD333215BF4}"/>
              </a:ext>
            </a:extLst>
          </p:cNvPr>
          <p:cNvGrpSpPr/>
          <p:nvPr/>
        </p:nvGrpSpPr>
        <p:grpSpPr>
          <a:xfrm>
            <a:off x="5460738" y="3635572"/>
            <a:ext cx="4890158" cy="925300"/>
            <a:chOff x="5647912" y="1166307"/>
            <a:chExt cx="4890158" cy="925300"/>
          </a:xfrm>
        </p:grpSpPr>
        <p:sp>
          <p:nvSpPr>
            <p:cNvPr id="49" name="文本框 48">
              <a:extLst>
                <a:ext uri="{FF2B5EF4-FFF2-40B4-BE49-F238E27FC236}">
                  <a16:creationId xmlns:a16="http://schemas.microsoft.com/office/drawing/2014/main" id="{F75B169F-B5ED-4613-A9CE-D93E1C6CAE89}"/>
                </a:ext>
              </a:extLst>
            </p:cNvPr>
            <p:cNvSpPr txBox="1"/>
            <p:nvPr/>
          </p:nvSpPr>
          <p:spPr>
            <a:xfrm>
              <a:off x="5647912" y="1166307"/>
              <a:ext cx="2972788" cy="523220"/>
            </a:xfrm>
            <a:prstGeom prst="rect">
              <a:avLst/>
            </a:prstGeom>
            <a:noFill/>
          </p:spPr>
          <p:txBody>
            <a:bodyPr wrap="square" rtlCol="0">
              <a:spAutoFit/>
            </a:bodyPr>
            <a:lstStyle/>
            <a:p>
              <a:r>
                <a:rPr lang="en-US" altLang="zh-CN" sz="2800" b="1" dirty="0">
                  <a:solidFill>
                    <a:srgbClr val="818588"/>
                  </a:solidFill>
                  <a:latin typeface="Arial" panose="020B0604020202020204" pitchFamily="34" charset="0"/>
                  <a:ea typeface="Adobe Gothic Std B" panose="020B0800000000000000" pitchFamily="34" charset="-128"/>
                  <a:cs typeface="Arial" panose="020B0604020202020204" pitchFamily="34" charset="0"/>
                </a:rPr>
                <a:t>PART 02</a:t>
              </a:r>
              <a:endParaRPr lang="zh-CN" altLang="en-US" sz="2800" b="1" dirty="0">
                <a:solidFill>
                  <a:srgbClr val="818588"/>
                </a:solidFill>
                <a:latin typeface="Arial" panose="020B0604020202020204" pitchFamily="34" charset="0"/>
                <a:cs typeface="Arial" panose="020B0604020202020204" pitchFamily="34" charset="0"/>
              </a:endParaRPr>
            </a:p>
          </p:txBody>
        </p:sp>
        <p:sp>
          <p:nvSpPr>
            <p:cNvPr id="50" name="文本框 49">
              <a:extLst>
                <a:ext uri="{FF2B5EF4-FFF2-40B4-BE49-F238E27FC236}">
                  <a16:creationId xmlns:a16="http://schemas.microsoft.com/office/drawing/2014/main" id="{22642580-5796-4B90-869F-8B1F40227D70}"/>
                </a:ext>
              </a:extLst>
            </p:cNvPr>
            <p:cNvSpPr txBox="1"/>
            <p:nvPr/>
          </p:nvSpPr>
          <p:spPr>
            <a:xfrm>
              <a:off x="5647912" y="1629942"/>
              <a:ext cx="4890158" cy="461665"/>
            </a:xfrm>
            <a:prstGeom prst="rect">
              <a:avLst/>
            </a:prstGeom>
            <a:noFill/>
          </p:spPr>
          <p:txBody>
            <a:bodyPr wrap="square" rtlCol="0">
              <a:spAutoFit/>
            </a:bodyPr>
            <a:lstStyle/>
            <a:p>
              <a:r>
                <a:rPr lang="en-US" altLang="zh-CN" sz="2400" dirty="0">
                  <a:solidFill>
                    <a:srgbClr val="818588"/>
                  </a:solidFill>
                  <a:latin typeface="Arial" panose="020B0604020202020204" pitchFamily="34" charset="0"/>
                  <a:cs typeface="Arial" panose="020B0604020202020204" pitchFamily="34" charset="0"/>
                </a:rPr>
                <a:t>Local Food</a:t>
              </a:r>
              <a:endParaRPr lang="zh-CN" altLang="en-US" sz="2400" dirty="0">
                <a:solidFill>
                  <a:srgbClr val="818588"/>
                </a:solidFill>
                <a:latin typeface="Arial" panose="020B0604020202020204" pitchFamily="34" charset="0"/>
                <a:cs typeface="Arial" panose="020B0604020202020204" pitchFamily="34" charset="0"/>
              </a:endParaRPr>
            </a:p>
          </p:txBody>
        </p:sp>
      </p:grpSp>
      <p:sp>
        <p:nvSpPr>
          <p:cNvPr id="64" name="任意多边形: 形状 63">
            <a:extLst>
              <a:ext uri="{FF2B5EF4-FFF2-40B4-BE49-F238E27FC236}">
                <a16:creationId xmlns:a16="http://schemas.microsoft.com/office/drawing/2014/main" id="{40D29113-9A09-42D1-9457-E8EE28761366}"/>
              </a:ext>
            </a:extLst>
          </p:cNvPr>
          <p:cNvSpPr/>
          <p:nvPr/>
        </p:nvSpPr>
        <p:spPr>
          <a:xfrm flipV="1">
            <a:off x="0" y="0"/>
            <a:ext cx="6273143" cy="6863439"/>
          </a:xfrm>
          <a:custGeom>
            <a:avLst/>
            <a:gdLst>
              <a:gd name="connsiteX0" fmla="*/ 0 w 3863098"/>
              <a:gd name="connsiteY0" fmla="*/ 6844387 h 6844387"/>
              <a:gd name="connsiteX1" fmla="*/ 3863098 w 3863098"/>
              <a:gd name="connsiteY1" fmla="*/ 6844387 h 6844387"/>
              <a:gd name="connsiteX2" fmla="*/ 1802471 w 3863098"/>
              <a:gd name="connsiteY2" fmla="*/ 0 h 6844387"/>
              <a:gd name="connsiteX3" fmla="*/ 0 w 3863098"/>
              <a:gd name="connsiteY3" fmla="*/ 0 h 6844387"/>
            </a:gdLst>
            <a:ahLst/>
            <a:cxnLst>
              <a:cxn ang="0">
                <a:pos x="connsiteX0" y="connsiteY0"/>
              </a:cxn>
              <a:cxn ang="0">
                <a:pos x="connsiteX1" y="connsiteY1"/>
              </a:cxn>
              <a:cxn ang="0">
                <a:pos x="connsiteX2" y="connsiteY2"/>
              </a:cxn>
              <a:cxn ang="0">
                <a:pos x="connsiteX3" y="connsiteY3"/>
              </a:cxn>
            </a:cxnLst>
            <a:rect l="l" t="t" r="r" b="b"/>
            <a:pathLst>
              <a:path w="3863098" h="6844387">
                <a:moveTo>
                  <a:pt x="0" y="6844387"/>
                </a:moveTo>
                <a:lnTo>
                  <a:pt x="3863098" y="6844387"/>
                </a:lnTo>
                <a:lnTo>
                  <a:pt x="1802471" y="0"/>
                </a:lnTo>
                <a:lnTo>
                  <a:pt x="0" y="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954D8C00-EDBA-4748-99EF-149F301089A7}"/>
              </a:ext>
            </a:extLst>
          </p:cNvPr>
          <p:cNvSpPr txBox="1"/>
          <p:nvPr/>
        </p:nvSpPr>
        <p:spPr>
          <a:xfrm>
            <a:off x="-40390" y="1125656"/>
            <a:ext cx="5234292" cy="1200329"/>
          </a:xfrm>
          <a:prstGeom prst="rect">
            <a:avLst/>
          </a:prstGeom>
          <a:noFill/>
        </p:spPr>
        <p:txBody>
          <a:bodyPr wrap="square" rtlCol="0">
            <a:spAutoFit/>
          </a:bodyPr>
          <a:lstStyle/>
          <a:p>
            <a:pPr algn="ctr"/>
            <a:r>
              <a:rPr lang="en-US" altLang="zh-CN" sz="7200" b="1" dirty="0">
                <a:solidFill>
                  <a:schemeClr val="bg1"/>
                </a:solidFill>
                <a:latin typeface="Arial" panose="020B0604020202020204" pitchFamily="34" charset="0"/>
                <a:ea typeface="Adobe Gothic Std B" panose="020B0800000000000000" pitchFamily="34" charset="-128"/>
                <a:cs typeface="Arial" panose="020B0604020202020204" pitchFamily="34" charset="0"/>
              </a:rPr>
              <a:t>Contents</a:t>
            </a:r>
            <a:endParaRPr lang="zh-CN" altLang="en-US" sz="7200" b="1" dirty="0">
              <a:solidFill>
                <a:schemeClr val="bg1"/>
              </a:solidFill>
              <a:latin typeface="Arial" panose="020B0604020202020204" pitchFamily="34" charset="0"/>
              <a:cs typeface="Arial" panose="020B0604020202020204" pitchFamily="34" charset="0"/>
            </a:endParaRPr>
          </a:p>
        </p:txBody>
      </p:sp>
      <p:sp>
        <p:nvSpPr>
          <p:cNvPr id="73" name="矩形 72">
            <a:extLst>
              <a:ext uri="{FF2B5EF4-FFF2-40B4-BE49-F238E27FC236}">
                <a16:creationId xmlns:a16="http://schemas.microsoft.com/office/drawing/2014/main" id="{0F50A9E2-D6B5-4F7A-9766-3C6B3D6377D7}"/>
              </a:ext>
            </a:extLst>
          </p:cNvPr>
          <p:cNvSpPr/>
          <p:nvPr/>
        </p:nvSpPr>
        <p:spPr>
          <a:xfrm>
            <a:off x="293041" y="1068033"/>
            <a:ext cx="4538740" cy="134296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88356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7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4200"/>
                                  </p:stCondLst>
                                  <p:childTnLst>
                                    <p:set>
                                      <p:cBhvr>
                                        <p:cTn id="11" dur="1" fill="hold">
                                          <p:stCondLst>
                                            <p:cond delay="0"/>
                                          </p:stCondLst>
                                        </p:cTn>
                                        <p:tgtEl>
                                          <p:spTgt spid="73"/>
                                        </p:tgtEl>
                                        <p:attrNameLst>
                                          <p:attrName>style.visibility</p:attrName>
                                        </p:attrNameLst>
                                      </p:cBhvr>
                                      <p:to>
                                        <p:strVal val="visible"/>
                                      </p:to>
                                    </p:set>
                                    <p:animEffect transition="in" filter="circle(in)">
                                      <p:cBhvr>
                                        <p:cTn id="12" dur="2000"/>
                                        <p:tgtEl>
                                          <p:spTgt spid="73"/>
                                        </p:tgtEl>
                                      </p:cBhvr>
                                    </p:animEffect>
                                  </p:childTnLst>
                                </p:cTn>
                              </p:par>
                            </p:childTnLst>
                          </p:cTn>
                        </p:par>
                        <p:par>
                          <p:cTn id="13" fill="hold">
                            <p:stCondLst>
                              <p:cond delay="6200"/>
                            </p:stCondLst>
                            <p:childTnLst>
                              <p:par>
                                <p:cTn id="14" presetID="42"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childTnLst>
                          </p:cTn>
                        </p:par>
                        <p:par>
                          <p:cTn id="19" fill="hold">
                            <p:stCondLst>
                              <p:cond delay="7200"/>
                            </p:stCondLst>
                            <p:childTnLst>
                              <p:par>
                                <p:cTn id="20" presetID="42"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3627B4F-660D-4C9F-9DE8-D7B84658B246}"/>
              </a:ext>
            </a:extLst>
          </p:cNvPr>
          <p:cNvGrpSpPr/>
          <p:nvPr/>
        </p:nvGrpSpPr>
        <p:grpSpPr>
          <a:xfrm>
            <a:off x="1467612" y="2209800"/>
            <a:ext cx="3999738" cy="3448050"/>
            <a:chOff x="1467612" y="2209800"/>
            <a:chExt cx="3999738" cy="3448050"/>
          </a:xfrm>
        </p:grpSpPr>
        <p:sp>
          <p:nvSpPr>
            <p:cNvPr id="7" name="等腰三角形 6">
              <a:extLst>
                <a:ext uri="{FF2B5EF4-FFF2-40B4-BE49-F238E27FC236}">
                  <a16:creationId xmlns:a16="http://schemas.microsoft.com/office/drawing/2014/main" id="{9DA2E625-6AAF-4844-8AB1-8F77392F3216}"/>
                </a:ext>
              </a:extLst>
            </p:cNvPr>
            <p:cNvSpPr/>
            <p:nvPr/>
          </p:nvSpPr>
          <p:spPr>
            <a:xfrm rot="10800000">
              <a:off x="1467612" y="2209800"/>
              <a:ext cx="3999738" cy="344805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 name="矩形 1">
              <a:extLst>
                <a:ext uri="{FF2B5EF4-FFF2-40B4-BE49-F238E27FC236}">
                  <a16:creationId xmlns:a16="http://schemas.microsoft.com/office/drawing/2014/main" id="{82BB104A-25A1-4759-882A-6FF4789CE12B}"/>
                </a:ext>
              </a:extLst>
            </p:cNvPr>
            <p:cNvSpPr/>
            <p:nvPr/>
          </p:nvSpPr>
          <p:spPr>
            <a:xfrm>
              <a:off x="1875295" y="3103231"/>
              <a:ext cx="3301139" cy="1825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a:extLst>
              <a:ext uri="{FF2B5EF4-FFF2-40B4-BE49-F238E27FC236}">
                <a16:creationId xmlns:a16="http://schemas.microsoft.com/office/drawing/2014/main" id="{E0304F0E-1C29-49E3-8925-5E1D2DD95323}"/>
              </a:ext>
            </a:extLst>
          </p:cNvPr>
          <p:cNvSpPr/>
          <p:nvPr/>
        </p:nvSpPr>
        <p:spPr>
          <a:xfrm>
            <a:off x="1467612" y="1295400"/>
            <a:ext cx="3999738" cy="34480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675C3E3E-DC27-45D6-A5F2-AC9C76D63A5A}"/>
              </a:ext>
            </a:extLst>
          </p:cNvPr>
          <p:cNvGrpSpPr/>
          <p:nvPr/>
        </p:nvGrpSpPr>
        <p:grpSpPr>
          <a:xfrm rot="10800000">
            <a:off x="9448946" y="4144386"/>
            <a:ext cx="2743054" cy="2709945"/>
            <a:chOff x="-8307" y="3468906"/>
            <a:chExt cx="2743054" cy="2709945"/>
          </a:xfrm>
        </p:grpSpPr>
        <p:sp>
          <p:nvSpPr>
            <p:cNvPr id="14" name="直角三角形 13">
              <a:extLst>
                <a:ext uri="{FF2B5EF4-FFF2-40B4-BE49-F238E27FC236}">
                  <a16:creationId xmlns:a16="http://schemas.microsoft.com/office/drawing/2014/main" id="{E99F8C07-695B-47AD-873F-15E560DB32E8}"/>
                </a:ext>
              </a:extLst>
            </p:cNvPr>
            <p:cNvSpPr/>
            <p:nvPr/>
          </p:nvSpPr>
          <p:spPr>
            <a:xfrm>
              <a:off x="-8307"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a:extLst>
                <a:ext uri="{FF2B5EF4-FFF2-40B4-BE49-F238E27FC236}">
                  <a16:creationId xmlns:a16="http://schemas.microsoft.com/office/drawing/2014/main" id="{7D002D33-AA45-417E-B311-569B58EB9DB3}"/>
                </a:ext>
              </a:extLst>
            </p:cNvPr>
            <p:cNvSpPr/>
            <p:nvPr/>
          </p:nvSpPr>
          <p:spPr>
            <a:xfrm>
              <a:off x="537991"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5F6A8D15-517B-41E0-90DC-3197044A0B4F}"/>
                </a:ext>
              </a:extLst>
            </p:cNvPr>
            <p:cNvSpPr/>
            <p:nvPr/>
          </p:nvSpPr>
          <p:spPr>
            <a:xfrm>
              <a:off x="544289" y="509885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a:extLst>
                <a:ext uri="{FF2B5EF4-FFF2-40B4-BE49-F238E27FC236}">
                  <a16:creationId xmlns:a16="http://schemas.microsoft.com/office/drawing/2014/main" id="{11BC8A7B-9D64-4E14-87C3-7BC4C0C8198A}"/>
                </a:ext>
              </a:extLst>
            </p:cNvPr>
            <p:cNvSpPr/>
            <p:nvPr/>
          </p:nvSpPr>
          <p:spPr>
            <a:xfrm>
              <a:off x="537991"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a:extLst>
                <a:ext uri="{FF2B5EF4-FFF2-40B4-BE49-F238E27FC236}">
                  <a16:creationId xmlns:a16="http://schemas.microsoft.com/office/drawing/2014/main" id="{95FA8507-E1D3-406E-BEB1-9A4EC9CC6FA9}"/>
                </a:ext>
              </a:extLst>
            </p:cNvPr>
            <p:cNvSpPr/>
            <p:nvPr/>
          </p:nvSpPr>
          <p:spPr>
            <a:xfrm>
              <a:off x="537991"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a:extLst>
                <a:ext uri="{FF2B5EF4-FFF2-40B4-BE49-F238E27FC236}">
                  <a16:creationId xmlns:a16="http://schemas.microsoft.com/office/drawing/2014/main" id="{CD2A9D03-2C41-40EE-BD55-FE0F6B6695B0}"/>
                </a:ext>
              </a:extLst>
            </p:cNvPr>
            <p:cNvSpPr/>
            <p:nvPr/>
          </p:nvSpPr>
          <p:spPr>
            <a:xfrm>
              <a:off x="1105624" y="401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a:extLst>
                <a:ext uri="{FF2B5EF4-FFF2-40B4-BE49-F238E27FC236}">
                  <a16:creationId xmlns:a16="http://schemas.microsoft.com/office/drawing/2014/main" id="{D37F7569-D10D-4A8F-ABA5-2330C8A598E4}"/>
                </a:ext>
              </a:extLst>
            </p:cNvPr>
            <p:cNvSpPr/>
            <p:nvPr/>
          </p:nvSpPr>
          <p:spPr>
            <a:xfrm>
              <a:off x="1105624"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a:extLst>
                <a:ext uri="{FF2B5EF4-FFF2-40B4-BE49-F238E27FC236}">
                  <a16:creationId xmlns:a16="http://schemas.microsoft.com/office/drawing/2014/main" id="{15BBEC49-D92F-40DD-8B21-B6A3DCDEC821}"/>
                </a:ext>
              </a:extLst>
            </p:cNvPr>
            <p:cNvSpPr/>
            <p:nvPr/>
          </p:nvSpPr>
          <p:spPr>
            <a:xfrm>
              <a:off x="-8307" y="508207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a:extLst>
                <a:ext uri="{FF2B5EF4-FFF2-40B4-BE49-F238E27FC236}">
                  <a16:creationId xmlns:a16="http://schemas.microsoft.com/office/drawing/2014/main" id="{CA77A38D-E219-4865-8331-1C981E153769}"/>
                </a:ext>
              </a:extLst>
            </p:cNvPr>
            <p:cNvSpPr/>
            <p:nvPr/>
          </p:nvSpPr>
          <p:spPr>
            <a:xfrm>
              <a:off x="-8307" y="453937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直角三角形 22">
              <a:extLst>
                <a:ext uri="{FF2B5EF4-FFF2-40B4-BE49-F238E27FC236}">
                  <a16:creationId xmlns:a16="http://schemas.microsoft.com/office/drawing/2014/main" id="{637D7117-FAB3-4128-85BF-4713ACE7D020}"/>
                </a:ext>
              </a:extLst>
            </p:cNvPr>
            <p:cNvSpPr/>
            <p:nvPr/>
          </p:nvSpPr>
          <p:spPr>
            <a:xfrm>
              <a:off x="1116362" y="455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a:extLst>
                <a:ext uri="{FF2B5EF4-FFF2-40B4-BE49-F238E27FC236}">
                  <a16:creationId xmlns:a16="http://schemas.microsoft.com/office/drawing/2014/main" id="{6B26BAE8-A0A9-435F-9998-B7CC08271BD1}"/>
                </a:ext>
              </a:extLst>
            </p:cNvPr>
            <p:cNvSpPr/>
            <p:nvPr/>
          </p:nvSpPr>
          <p:spPr>
            <a:xfrm>
              <a:off x="1645624" y="347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6B688698-FCB3-404F-A9ED-8A3C84D6DCE0}"/>
                </a:ext>
              </a:extLst>
            </p:cNvPr>
            <p:cNvSpPr/>
            <p:nvPr/>
          </p:nvSpPr>
          <p:spPr>
            <a:xfrm>
              <a:off x="1653519"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2249EF99-14A6-471C-9038-C757AF6B745D}"/>
                </a:ext>
              </a:extLst>
            </p:cNvPr>
            <p:cNvSpPr/>
            <p:nvPr/>
          </p:nvSpPr>
          <p:spPr>
            <a:xfrm>
              <a:off x="-8307" y="3468906"/>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4B2C58AA-1F52-4A9E-B6D5-87B22D27E0AB}"/>
                </a:ext>
              </a:extLst>
            </p:cNvPr>
            <p:cNvSpPr/>
            <p:nvPr/>
          </p:nvSpPr>
          <p:spPr>
            <a:xfrm>
              <a:off x="-8307" y="563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a:extLst>
                <a:ext uri="{FF2B5EF4-FFF2-40B4-BE49-F238E27FC236}">
                  <a16:creationId xmlns:a16="http://schemas.microsoft.com/office/drawing/2014/main" id="{983BB700-B017-4358-99CD-A472AC61B119}"/>
                </a:ext>
              </a:extLst>
            </p:cNvPr>
            <p:cNvSpPr/>
            <p:nvPr/>
          </p:nvSpPr>
          <p:spPr>
            <a:xfrm>
              <a:off x="2194747"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A7B797FB-4E6F-4946-B178-0FCDE7EAEA4F}"/>
              </a:ext>
            </a:extLst>
          </p:cNvPr>
          <p:cNvGrpSpPr/>
          <p:nvPr/>
        </p:nvGrpSpPr>
        <p:grpSpPr>
          <a:xfrm>
            <a:off x="2729240" y="1442070"/>
            <a:ext cx="1476480" cy="3154710"/>
            <a:chOff x="2729240" y="1442070"/>
            <a:chExt cx="1476480" cy="3154710"/>
          </a:xfrm>
        </p:grpSpPr>
        <p:sp>
          <p:nvSpPr>
            <p:cNvPr id="10" name="文本框 9">
              <a:extLst>
                <a:ext uri="{FF2B5EF4-FFF2-40B4-BE49-F238E27FC236}">
                  <a16:creationId xmlns:a16="http://schemas.microsoft.com/office/drawing/2014/main" id="{3A66A6D7-A479-46CE-BD30-68502DC1C76B}"/>
                </a:ext>
              </a:extLst>
            </p:cNvPr>
            <p:cNvSpPr txBox="1"/>
            <p:nvPr/>
          </p:nvSpPr>
          <p:spPr>
            <a:xfrm>
              <a:off x="2829305" y="1442070"/>
              <a:ext cx="1276350" cy="3154710"/>
            </a:xfrm>
            <a:prstGeom prst="rect">
              <a:avLst/>
            </a:prstGeom>
            <a:noFill/>
          </p:spPr>
          <p:txBody>
            <a:bodyPr wrap="square" rtlCol="0">
              <a:spAutoFit/>
            </a:bodyPr>
            <a:lstStyle/>
            <a:p>
              <a:pPr algn="ctr"/>
              <a:r>
                <a:rPr lang="en-US" altLang="zh-CN" sz="19900" b="1" dirty="0">
                  <a:solidFill>
                    <a:schemeClr val="bg1"/>
                  </a:solidFill>
                  <a:latin typeface="黑体" panose="02010609060101010101" pitchFamily="49" charset="-122"/>
                  <a:ea typeface="黑体" panose="02010609060101010101" pitchFamily="49" charset="-122"/>
                </a:rPr>
                <a:t>1</a:t>
              </a:r>
              <a:endParaRPr lang="zh-CN" altLang="en-US" sz="19900" b="1" dirty="0">
                <a:solidFill>
                  <a:schemeClr val="bg1"/>
                </a:solidFill>
                <a:latin typeface="黑体" panose="02010609060101010101" pitchFamily="49" charset="-122"/>
                <a:ea typeface="黑体" panose="02010609060101010101" pitchFamily="49" charset="-122"/>
              </a:endParaRPr>
            </a:p>
          </p:txBody>
        </p:sp>
        <p:sp>
          <p:nvSpPr>
            <p:cNvPr id="35" name="文本框 34">
              <a:extLst>
                <a:ext uri="{FF2B5EF4-FFF2-40B4-BE49-F238E27FC236}">
                  <a16:creationId xmlns:a16="http://schemas.microsoft.com/office/drawing/2014/main" id="{47F7502E-6CC9-41E3-A8CC-B92B8995C62D}"/>
                </a:ext>
              </a:extLst>
            </p:cNvPr>
            <p:cNvSpPr txBox="1"/>
            <p:nvPr/>
          </p:nvSpPr>
          <p:spPr>
            <a:xfrm>
              <a:off x="2729240" y="4175382"/>
              <a:ext cx="1476480" cy="369332"/>
            </a:xfrm>
            <a:prstGeom prst="rect">
              <a:avLst/>
            </a:prstGeom>
            <a:noFill/>
          </p:spPr>
          <p:txBody>
            <a:bodyPr wrap="square" rtlCol="0">
              <a:spAutoFit/>
            </a:bodyPr>
            <a:lstStyle/>
            <a:p>
              <a:pPr algn="ctr"/>
              <a:r>
                <a:rPr lang="en-US" altLang="zh-CN" spc="300" dirty="0">
                  <a:solidFill>
                    <a:schemeClr val="bg1"/>
                  </a:solidFill>
                </a:rPr>
                <a:t>PART 01</a:t>
              </a:r>
              <a:endParaRPr lang="zh-CN" altLang="en-US" spc="300" dirty="0">
                <a:solidFill>
                  <a:schemeClr val="bg1"/>
                </a:solidFill>
              </a:endParaRPr>
            </a:p>
          </p:txBody>
        </p:sp>
      </p:grpSp>
      <p:grpSp>
        <p:nvGrpSpPr>
          <p:cNvPr id="39" name="组合 33">
            <a:extLst>
              <a:ext uri="{FF2B5EF4-FFF2-40B4-BE49-F238E27FC236}">
                <a16:creationId xmlns:a16="http://schemas.microsoft.com/office/drawing/2014/main" id="{7E376F90-DAFB-D246-B5AE-F3960F9B4D8F}"/>
              </a:ext>
            </a:extLst>
          </p:cNvPr>
          <p:cNvGrpSpPr/>
          <p:nvPr/>
        </p:nvGrpSpPr>
        <p:grpSpPr>
          <a:xfrm>
            <a:off x="5875033" y="2526691"/>
            <a:ext cx="5031302" cy="2037073"/>
            <a:chOff x="6114596" y="2580011"/>
            <a:chExt cx="5031302" cy="2037073"/>
          </a:xfrm>
        </p:grpSpPr>
        <p:sp>
          <p:nvSpPr>
            <p:cNvPr id="40" name="文本框 36">
              <a:extLst>
                <a:ext uri="{FF2B5EF4-FFF2-40B4-BE49-F238E27FC236}">
                  <a16:creationId xmlns:a16="http://schemas.microsoft.com/office/drawing/2014/main" id="{A9373EF1-9BDA-6146-BAB7-E617F9DE28C9}"/>
                </a:ext>
              </a:extLst>
            </p:cNvPr>
            <p:cNvSpPr txBox="1"/>
            <p:nvPr/>
          </p:nvSpPr>
          <p:spPr>
            <a:xfrm>
              <a:off x="6114596" y="2580011"/>
              <a:ext cx="5031302" cy="1569660"/>
            </a:xfrm>
            <a:prstGeom prst="rect">
              <a:avLst/>
            </a:prstGeom>
            <a:noFill/>
          </p:spPr>
          <p:txBody>
            <a:bodyPr wrap="square" rtlCol="0">
              <a:spAutoFit/>
            </a:bodyPr>
            <a:lstStyle/>
            <a:p>
              <a:r>
                <a:rPr lang="en-US" altLang="zh-CN" sz="4800" dirty="0">
                  <a:solidFill>
                    <a:srgbClr val="818588"/>
                  </a:solidFill>
                </a:rPr>
                <a:t>Macanese &amp; Portuguese Dishes</a:t>
              </a:r>
              <a:endParaRPr lang="zh-CN" altLang="en-US" sz="4800" dirty="0">
                <a:solidFill>
                  <a:srgbClr val="818588"/>
                </a:solidFill>
              </a:endParaRPr>
            </a:p>
          </p:txBody>
        </p:sp>
        <p:sp>
          <p:nvSpPr>
            <p:cNvPr id="41" name="文本框 37">
              <a:extLst>
                <a:ext uri="{FF2B5EF4-FFF2-40B4-BE49-F238E27FC236}">
                  <a16:creationId xmlns:a16="http://schemas.microsoft.com/office/drawing/2014/main" id="{947C08CB-DB53-EB43-8F6C-34BF6E49E5CA}"/>
                </a:ext>
              </a:extLst>
            </p:cNvPr>
            <p:cNvSpPr txBox="1"/>
            <p:nvPr/>
          </p:nvSpPr>
          <p:spPr>
            <a:xfrm>
              <a:off x="6114596" y="4216974"/>
              <a:ext cx="4840505" cy="400110"/>
            </a:xfrm>
            <a:prstGeom prst="rect">
              <a:avLst/>
            </a:prstGeom>
            <a:noFill/>
          </p:spPr>
          <p:txBody>
            <a:bodyPr wrap="square" rtlCol="0">
              <a:spAutoFit/>
            </a:bodyPr>
            <a:lstStyle/>
            <a:p>
              <a:r>
                <a:rPr lang="en-US" altLang="zh-CN" sz="2000" dirty="0">
                  <a:solidFill>
                    <a:srgbClr val="818588"/>
                  </a:solidFill>
                  <a:latin typeface="Arial" panose="020B0604020202020204" pitchFamily="34" charset="0"/>
                  <a:cs typeface="Arial" panose="020B0604020202020204" pitchFamily="34" charset="0"/>
                </a:rPr>
                <a:t>The taste of the Mediterranean in Macao </a:t>
              </a:r>
              <a:endParaRPr lang="zh-CN" altLang="en-US" sz="2000" dirty="0">
                <a:solidFill>
                  <a:srgbClr val="818588"/>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931307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3000"/>
                                        <p:tgtEl>
                                          <p:spTgt spid="3"/>
                                        </p:tgtEl>
                                      </p:cBhvr>
                                    </p:animEffect>
                                  </p:childTnLst>
                                </p:cTn>
                              </p:par>
                              <p:par>
                                <p:cTn id="13" presetID="42" presetClass="entr" presetSubtype="0" fill="hold" grpId="0" nodeType="withEffect">
                                  <p:stCondLst>
                                    <p:cond delay="3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44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1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295944A-4FE5-744C-BE86-4A1DF82BF6E8}"/>
              </a:ext>
            </a:extLst>
          </p:cNvPr>
          <p:cNvPicPr>
            <a:picLocks noChangeAspect="1"/>
          </p:cNvPicPr>
          <p:nvPr/>
        </p:nvPicPr>
        <p:blipFill>
          <a:blip r:embed="rId3"/>
          <a:stretch>
            <a:fillRect/>
          </a:stretch>
        </p:blipFill>
        <p:spPr>
          <a:xfrm>
            <a:off x="1375789" y="2019300"/>
            <a:ext cx="4539159" cy="3827134"/>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err="1">
                <a:solidFill>
                  <a:srgbClr val="818588"/>
                </a:solidFill>
              </a:rPr>
              <a:t>Minchi</a:t>
            </a:r>
            <a:r>
              <a:rPr lang="en-US" altLang="zh-CN" sz="2800" dirty="0">
                <a:solidFill>
                  <a:srgbClr val="818588"/>
                </a:solidFill>
              </a:rPr>
              <a:t> in Macao Style</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76085" y="2004058"/>
            <a:ext cx="4532396" cy="3693319"/>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It’s a dish of fried potatoes, onion, cheese and minced meat. This is eaten while mixing them with the egg yolk on top.</a:t>
            </a:r>
          </a:p>
          <a:p>
            <a:r>
              <a:rPr lang="en-US" altLang="zh-CN" sz="2600" dirty="0">
                <a:solidFill>
                  <a:srgbClr val="818588"/>
                </a:solidFill>
                <a:latin typeface="Arial" panose="020B0604020202020204" pitchFamily="34" charset="0"/>
                <a:cs typeface="Arial" panose="020B0604020202020204" pitchFamily="34" charset="0"/>
              </a:rPr>
              <a:t>It is popular because you can find this dish from the</a:t>
            </a:r>
            <a:r>
              <a:rPr lang="zh-MO" altLang="en-US" sz="2600" dirty="0">
                <a:solidFill>
                  <a:srgbClr val="818588"/>
                </a:solidFill>
                <a:latin typeface="Arial" panose="020B0604020202020204" pitchFamily="34" charset="0"/>
                <a:cs typeface="Arial" panose="020B0604020202020204" pitchFamily="34" charset="0"/>
              </a:rPr>
              <a:t> </a:t>
            </a:r>
            <a:r>
              <a:rPr lang="en-US" altLang="zh-MO" sz="2600" dirty="0">
                <a:solidFill>
                  <a:srgbClr val="818588"/>
                </a:solidFill>
                <a:latin typeface="Arial" panose="020B0604020202020204" pitchFamily="34" charset="0"/>
                <a:cs typeface="Arial" panose="020B0604020202020204" pitchFamily="34" charset="0"/>
              </a:rPr>
              <a:t>menu of </a:t>
            </a:r>
            <a:r>
              <a:rPr lang="en-US" altLang="zh-MO" sz="2600" i="1" dirty="0">
                <a:solidFill>
                  <a:srgbClr val="818588"/>
                </a:solidFill>
                <a:latin typeface="Arial" panose="020B0604020202020204" pitchFamily="34" charset="0"/>
                <a:cs typeface="Arial" panose="020B0604020202020204" pitchFamily="34" charset="0"/>
              </a:rPr>
              <a:t>cha </a:t>
            </a:r>
            <a:r>
              <a:rPr lang="en-US" altLang="zh-MO" sz="2600" i="1" dirty="0" err="1">
                <a:solidFill>
                  <a:srgbClr val="818588"/>
                </a:solidFill>
                <a:latin typeface="Arial" panose="020B0604020202020204" pitchFamily="34" charset="0"/>
                <a:cs typeface="Arial" panose="020B0604020202020204" pitchFamily="34" charset="0"/>
              </a:rPr>
              <a:t>chaan</a:t>
            </a:r>
            <a:r>
              <a:rPr lang="en-US" altLang="zh-MO" sz="2600" i="1" dirty="0">
                <a:solidFill>
                  <a:srgbClr val="818588"/>
                </a:solidFill>
                <a:latin typeface="Arial" panose="020B0604020202020204" pitchFamily="34" charset="0"/>
                <a:cs typeface="Arial" panose="020B0604020202020204" pitchFamily="34" charset="0"/>
              </a:rPr>
              <a:t> </a:t>
            </a:r>
            <a:r>
              <a:rPr lang="en-US" altLang="zh-MO" sz="2600" i="1" dirty="0" err="1">
                <a:solidFill>
                  <a:srgbClr val="818588"/>
                </a:solidFill>
                <a:latin typeface="Arial" panose="020B0604020202020204" pitchFamily="34" charset="0"/>
                <a:cs typeface="Arial" panose="020B0604020202020204" pitchFamily="34" charset="0"/>
              </a:rPr>
              <a:t>teng</a:t>
            </a:r>
            <a:r>
              <a:rPr lang="en-US" altLang="zh-MO" sz="2600" i="1" dirty="0">
                <a:solidFill>
                  <a:srgbClr val="818588"/>
                </a:solidFill>
                <a:latin typeface="Arial" panose="020B0604020202020204" pitchFamily="34" charset="0"/>
                <a:cs typeface="Arial" panose="020B0604020202020204" pitchFamily="34" charset="0"/>
              </a:rPr>
              <a:t>. </a:t>
            </a:r>
            <a:r>
              <a:rPr lang="en-US" altLang="zh-MO" sz="2600" dirty="0">
                <a:solidFill>
                  <a:srgbClr val="818588"/>
                </a:solidFill>
                <a:latin typeface="Arial" panose="020B0604020202020204" pitchFamily="34" charset="0"/>
                <a:cs typeface="Arial" panose="020B0604020202020204" pitchFamily="34" charset="0"/>
              </a:rPr>
              <a:t>(</a:t>
            </a:r>
            <a:r>
              <a:rPr lang="zh-MO" altLang="en-US" sz="2600" dirty="0">
                <a:solidFill>
                  <a:srgbClr val="818588"/>
                </a:solidFill>
                <a:latin typeface="Microsoft JhengHei" panose="020B0604030504040204" pitchFamily="34" charset="-120"/>
                <a:ea typeface="Microsoft JhengHei" panose="020B0604030504040204" pitchFamily="34" charset="-120"/>
                <a:cs typeface="Arial" panose="020B0604020202020204" pitchFamily="34" charset="0"/>
              </a:rPr>
              <a:t>茶餐厅</a:t>
            </a:r>
            <a:r>
              <a:rPr lang="en-US" altLang="zh-MO" sz="2600" dirty="0">
                <a:solidFill>
                  <a:srgbClr val="818588"/>
                </a:solidFill>
                <a:latin typeface="Microsoft JhengHei" panose="020B0604030504040204" pitchFamily="34" charset="-120"/>
                <a:ea typeface="Microsoft JhengHei" panose="020B0604030504040204" pitchFamily="34" charset="-120"/>
                <a:cs typeface="Arial" panose="020B0604020202020204" pitchFamily="34" charset="0"/>
              </a:rPr>
              <a:t>, </a:t>
            </a:r>
            <a:r>
              <a:rPr lang="en-US" altLang="zh-MO" sz="2600" dirty="0">
                <a:solidFill>
                  <a:srgbClr val="818588"/>
                </a:solidFill>
                <a:latin typeface="Arial" panose="020B0604020202020204" pitchFamily="34" charset="0"/>
                <a:cs typeface="Arial" panose="020B0604020202020204" pitchFamily="34" charset="0"/>
              </a:rPr>
              <a:t>Hong Kong-style cafés)</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870566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2925E4C-F382-E445-ADB5-23BD505AC3EA}"/>
              </a:ext>
            </a:extLst>
          </p:cNvPr>
          <p:cNvPicPr>
            <a:picLocks noChangeAspect="1"/>
          </p:cNvPicPr>
          <p:nvPr/>
        </p:nvPicPr>
        <p:blipFill>
          <a:blip r:embed="rId3"/>
          <a:stretch>
            <a:fillRect/>
          </a:stretch>
        </p:blipFill>
        <p:spPr>
          <a:xfrm>
            <a:off x="1519938" y="2095500"/>
            <a:ext cx="4746009" cy="3751963"/>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African</a:t>
            </a:r>
            <a:r>
              <a:rPr lang="zh-MO" altLang="en-US" sz="2800" dirty="0">
                <a:solidFill>
                  <a:srgbClr val="818588"/>
                </a:solidFill>
              </a:rPr>
              <a:t> </a:t>
            </a:r>
            <a:r>
              <a:rPr lang="en-US" altLang="zh-MO" sz="2800" dirty="0">
                <a:solidFill>
                  <a:srgbClr val="818588"/>
                </a:solidFill>
              </a:rPr>
              <a:t>Chicken</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76085" y="1307375"/>
            <a:ext cx="4612616" cy="4893647"/>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A traditional Portuguese dish of grilled chicken topped with </a:t>
            </a:r>
            <a:r>
              <a:rPr lang="en-US" altLang="zh-CN" sz="2600" dirty="0" err="1">
                <a:solidFill>
                  <a:srgbClr val="818588"/>
                </a:solidFill>
                <a:latin typeface="Arial" panose="020B0604020202020204" pitchFamily="34" charset="0"/>
                <a:cs typeface="Arial" panose="020B0604020202020204" pitchFamily="34" charset="0"/>
              </a:rPr>
              <a:t>piri</a:t>
            </a:r>
            <a:r>
              <a:rPr lang="en-US" altLang="zh-CN" sz="2600" dirty="0">
                <a:solidFill>
                  <a:srgbClr val="818588"/>
                </a:solidFill>
                <a:latin typeface="Arial" panose="020B0604020202020204" pitchFamily="34" charset="0"/>
                <a:cs typeface="Arial" panose="020B0604020202020204" pitchFamily="34" charset="0"/>
              </a:rPr>
              <a:t> </a:t>
            </a:r>
            <a:r>
              <a:rPr lang="en-US" altLang="zh-CN" sz="2600" dirty="0" err="1">
                <a:solidFill>
                  <a:srgbClr val="818588"/>
                </a:solidFill>
                <a:latin typeface="Arial" panose="020B0604020202020204" pitchFamily="34" charset="0"/>
                <a:cs typeface="Arial" panose="020B0604020202020204" pitchFamily="34" charset="0"/>
              </a:rPr>
              <a:t>piri</a:t>
            </a:r>
            <a:r>
              <a:rPr lang="en-US" altLang="zh-CN" sz="2600" dirty="0">
                <a:solidFill>
                  <a:srgbClr val="818588"/>
                </a:solidFill>
                <a:latin typeface="Arial" panose="020B0604020202020204" pitchFamily="34" charset="0"/>
                <a:cs typeface="Arial" panose="020B0604020202020204" pitchFamily="34" charset="0"/>
              </a:rPr>
              <a:t> sauce, which is a mix of pepper and herbs and has its own unique taste. The cooking style varies according to the restaurant, with some places having a slightly spicy curry sauce than the true </a:t>
            </a:r>
            <a:r>
              <a:rPr lang="en-US" altLang="zh-CN" sz="2600" dirty="0" err="1">
                <a:solidFill>
                  <a:srgbClr val="818588"/>
                </a:solidFill>
                <a:latin typeface="Arial" panose="020B0604020202020204" pitchFamily="34" charset="0"/>
                <a:cs typeface="Arial" panose="020B0604020202020204" pitchFamily="34" charset="0"/>
              </a:rPr>
              <a:t>piri</a:t>
            </a:r>
            <a:r>
              <a:rPr lang="en-US" altLang="zh-CN" sz="2600" dirty="0">
                <a:solidFill>
                  <a:srgbClr val="818588"/>
                </a:solidFill>
                <a:latin typeface="Arial" panose="020B0604020202020204" pitchFamily="34" charset="0"/>
                <a:cs typeface="Arial" panose="020B0604020202020204" pitchFamily="34" charset="0"/>
              </a:rPr>
              <a:t> </a:t>
            </a:r>
            <a:r>
              <a:rPr lang="en-US" altLang="zh-CN" sz="2600" dirty="0" err="1">
                <a:solidFill>
                  <a:srgbClr val="818588"/>
                </a:solidFill>
                <a:latin typeface="Arial" panose="020B0604020202020204" pitchFamily="34" charset="0"/>
                <a:cs typeface="Arial" panose="020B0604020202020204" pitchFamily="34" charset="0"/>
              </a:rPr>
              <a:t>piri</a:t>
            </a:r>
            <a:r>
              <a:rPr lang="en-US" altLang="zh-CN" sz="2600" dirty="0">
                <a:solidFill>
                  <a:srgbClr val="818588"/>
                </a:solidFill>
                <a:latin typeface="Arial" panose="020B0604020202020204" pitchFamily="34" charset="0"/>
                <a:cs typeface="Arial" panose="020B0604020202020204" pitchFamily="34" charset="0"/>
              </a:rPr>
              <a:t>, and some places pouring the sauce on top of the fried chicken.</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96902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7778138-F60E-8249-945E-45E46D3C3370}"/>
              </a:ext>
            </a:extLst>
          </p:cNvPr>
          <p:cNvPicPr>
            <a:picLocks noChangeAspect="1"/>
          </p:cNvPicPr>
          <p:nvPr/>
        </p:nvPicPr>
        <p:blipFill>
          <a:blip r:embed="rId3"/>
          <a:stretch>
            <a:fillRect/>
          </a:stretch>
        </p:blipFill>
        <p:spPr>
          <a:xfrm>
            <a:off x="1145086" y="1618350"/>
            <a:ext cx="4945750" cy="4534946"/>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Portuguese Egg Tarts</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43902" y="1878552"/>
            <a:ext cx="4231674" cy="3693319"/>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Though this dessert originated in a monastery in Portugal 200 years ago, it became popular only after it arrived Macao. </a:t>
            </a:r>
          </a:p>
          <a:p>
            <a:r>
              <a:rPr lang="en-US" altLang="zh-CN" sz="2600" dirty="0">
                <a:solidFill>
                  <a:srgbClr val="818588"/>
                </a:solidFill>
                <a:latin typeface="Arial" panose="020B0604020202020204" pitchFamily="34" charset="0"/>
                <a:cs typeface="Arial" panose="020B0604020202020204" pitchFamily="34" charset="0"/>
              </a:rPr>
              <a:t>The egg-custard stuffed pastry with a bitter caramel flavor really captivates everybody’s soul.</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879056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3627B4F-660D-4C9F-9DE8-D7B84658B246}"/>
              </a:ext>
            </a:extLst>
          </p:cNvPr>
          <p:cNvGrpSpPr/>
          <p:nvPr/>
        </p:nvGrpSpPr>
        <p:grpSpPr>
          <a:xfrm>
            <a:off x="1467612" y="2209800"/>
            <a:ext cx="3999738" cy="3448050"/>
            <a:chOff x="1467612" y="2209800"/>
            <a:chExt cx="3999738" cy="3448050"/>
          </a:xfrm>
        </p:grpSpPr>
        <p:sp>
          <p:nvSpPr>
            <p:cNvPr id="7" name="等腰三角形 6">
              <a:extLst>
                <a:ext uri="{FF2B5EF4-FFF2-40B4-BE49-F238E27FC236}">
                  <a16:creationId xmlns:a16="http://schemas.microsoft.com/office/drawing/2014/main" id="{9DA2E625-6AAF-4844-8AB1-8F77392F3216}"/>
                </a:ext>
              </a:extLst>
            </p:cNvPr>
            <p:cNvSpPr/>
            <p:nvPr/>
          </p:nvSpPr>
          <p:spPr>
            <a:xfrm rot="10800000">
              <a:off x="1467612" y="2209800"/>
              <a:ext cx="3999738" cy="344805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 name="矩形 1">
              <a:extLst>
                <a:ext uri="{FF2B5EF4-FFF2-40B4-BE49-F238E27FC236}">
                  <a16:creationId xmlns:a16="http://schemas.microsoft.com/office/drawing/2014/main" id="{82BB104A-25A1-4759-882A-6FF4789CE12B}"/>
                </a:ext>
              </a:extLst>
            </p:cNvPr>
            <p:cNvSpPr/>
            <p:nvPr/>
          </p:nvSpPr>
          <p:spPr>
            <a:xfrm>
              <a:off x="1875295" y="3103231"/>
              <a:ext cx="3301139" cy="1825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a:extLst>
              <a:ext uri="{FF2B5EF4-FFF2-40B4-BE49-F238E27FC236}">
                <a16:creationId xmlns:a16="http://schemas.microsoft.com/office/drawing/2014/main" id="{E0304F0E-1C29-49E3-8925-5E1D2DD95323}"/>
              </a:ext>
            </a:extLst>
          </p:cNvPr>
          <p:cNvSpPr/>
          <p:nvPr/>
        </p:nvSpPr>
        <p:spPr>
          <a:xfrm>
            <a:off x="1467612" y="1295400"/>
            <a:ext cx="3999738" cy="34480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675C3E3E-DC27-45D6-A5F2-AC9C76D63A5A}"/>
              </a:ext>
            </a:extLst>
          </p:cNvPr>
          <p:cNvGrpSpPr/>
          <p:nvPr/>
        </p:nvGrpSpPr>
        <p:grpSpPr>
          <a:xfrm rot="10800000">
            <a:off x="9448946" y="4144386"/>
            <a:ext cx="2743054" cy="2709945"/>
            <a:chOff x="-8307" y="3468906"/>
            <a:chExt cx="2743054" cy="2709945"/>
          </a:xfrm>
        </p:grpSpPr>
        <p:sp>
          <p:nvSpPr>
            <p:cNvPr id="14" name="直角三角形 13">
              <a:extLst>
                <a:ext uri="{FF2B5EF4-FFF2-40B4-BE49-F238E27FC236}">
                  <a16:creationId xmlns:a16="http://schemas.microsoft.com/office/drawing/2014/main" id="{E99F8C07-695B-47AD-873F-15E560DB32E8}"/>
                </a:ext>
              </a:extLst>
            </p:cNvPr>
            <p:cNvSpPr/>
            <p:nvPr/>
          </p:nvSpPr>
          <p:spPr>
            <a:xfrm>
              <a:off x="-8307"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a:extLst>
                <a:ext uri="{FF2B5EF4-FFF2-40B4-BE49-F238E27FC236}">
                  <a16:creationId xmlns:a16="http://schemas.microsoft.com/office/drawing/2014/main" id="{7D002D33-AA45-417E-B311-569B58EB9DB3}"/>
                </a:ext>
              </a:extLst>
            </p:cNvPr>
            <p:cNvSpPr/>
            <p:nvPr/>
          </p:nvSpPr>
          <p:spPr>
            <a:xfrm>
              <a:off x="537991" y="455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5F6A8D15-517B-41E0-90DC-3197044A0B4F}"/>
                </a:ext>
              </a:extLst>
            </p:cNvPr>
            <p:cNvSpPr/>
            <p:nvPr/>
          </p:nvSpPr>
          <p:spPr>
            <a:xfrm>
              <a:off x="544289" y="5098850"/>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a:extLst>
                <a:ext uri="{FF2B5EF4-FFF2-40B4-BE49-F238E27FC236}">
                  <a16:creationId xmlns:a16="http://schemas.microsoft.com/office/drawing/2014/main" id="{11BC8A7B-9D64-4E14-87C3-7BC4C0C8198A}"/>
                </a:ext>
              </a:extLst>
            </p:cNvPr>
            <p:cNvSpPr/>
            <p:nvPr/>
          </p:nvSpPr>
          <p:spPr>
            <a:xfrm>
              <a:off x="537991" y="401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a:extLst>
                <a:ext uri="{FF2B5EF4-FFF2-40B4-BE49-F238E27FC236}">
                  <a16:creationId xmlns:a16="http://schemas.microsoft.com/office/drawing/2014/main" id="{95FA8507-E1D3-406E-BEB1-9A4EC9CC6FA9}"/>
                </a:ext>
              </a:extLst>
            </p:cNvPr>
            <p:cNvSpPr/>
            <p:nvPr/>
          </p:nvSpPr>
          <p:spPr>
            <a:xfrm>
              <a:off x="537991" y="347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a:extLst>
                <a:ext uri="{FF2B5EF4-FFF2-40B4-BE49-F238E27FC236}">
                  <a16:creationId xmlns:a16="http://schemas.microsoft.com/office/drawing/2014/main" id="{CD2A9D03-2C41-40EE-BD55-FE0F6B6695B0}"/>
                </a:ext>
              </a:extLst>
            </p:cNvPr>
            <p:cNvSpPr/>
            <p:nvPr/>
          </p:nvSpPr>
          <p:spPr>
            <a:xfrm>
              <a:off x="1105624" y="401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a:extLst>
                <a:ext uri="{FF2B5EF4-FFF2-40B4-BE49-F238E27FC236}">
                  <a16:creationId xmlns:a16="http://schemas.microsoft.com/office/drawing/2014/main" id="{D37F7569-D10D-4A8F-ABA5-2330C8A598E4}"/>
                </a:ext>
              </a:extLst>
            </p:cNvPr>
            <p:cNvSpPr/>
            <p:nvPr/>
          </p:nvSpPr>
          <p:spPr>
            <a:xfrm>
              <a:off x="1105624"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a:extLst>
                <a:ext uri="{FF2B5EF4-FFF2-40B4-BE49-F238E27FC236}">
                  <a16:creationId xmlns:a16="http://schemas.microsoft.com/office/drawing/2014/main" id="{15BBEC49-D92F-40DD-8B21-B6A3DCDEC821}"/>
                </a:ext>
              </a:extLst>
            </p:cNvPr>
            <p:cNvSpPr/>
            <p:nvPr/>
          </p:nvSpPr>
          <p:spPr>
            <a:xfrm>
              <a:off x="-8307" y="508207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a:extLst>
                <a:ext uri="{FF2B5EF4-FFF2-40B4-BE49-F238E27FC236}">
                  <a16:creationId xmlns:a16="http://schemas.microsoft.com/office/drawing/2014/main" id="{CA77A38D-E219-4865-8331-1C981E153769}"/>
                </a:ext>
              </a:extLst>
            </p:cNvPr>
            <p:cNvSpPr/>
            <p:nvPr/>
          </p:nvSpPr>
          <p:spPr>
            <a:xfrm>
              <a:off x="-8307" y="4539377"/>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直角三角形 22">
              <a:extLst>
                <a:ext uri="{FF2B5EF4-FFF2-40B4-BE49-F238E27FC236}">
                  <a16:creationId xmlns:a16="http://schemas.microsoft.com/office/drawing/2014/main" id="{637D7117-FAB3-4128-85BF-4713ACE7D020}"/>
                </a:ext>
              </a:extLst>
            </p:cNvPr>
            <p:cNvSpPr/>
            <p:nvPr/>
          </p:nvSpPr>
          <p:spPr>
            <a:xfrm>
              <a:off x="1116362" y="455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a:extLst>
                <a:ext uri="{FF2B5EF4-FFF2-40B4-BE49-F238E27FC236}">
                  <a16:creationId xmlns:a16="http://schemas.microsoft.com/office/drawing/2014/main" id="{6B26BAE8-A0A9-435F-9998-B7CC08271BD1}"/>
                </a:ext>
              </a:extLst>
            </p:cNvPr>
            <p:cNvSpPr/>
            <p:nvPr/>
          </p:nvSpPr>
          <p:spPr>
            <a:xfrm>
              <a:off x="1645624" y="3478851"/>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6B688698-FCB3-404F-A9ED-8A3C84D6DCE0}"/>
                </a:ext>
              </a:extLst>
            </p:cNvPr>
            <p:cNvSpPr/>
            <p:nvPr/>
          </p:nvSpPr>
          <p:spPr>
            <a:xfrm>
              <a:off x="1653519" y="4018851"/>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2249EF99-14A6-471C-9038-C757AF6B745D}"/>
                </a:ext>
              </a:extLst>
            </p:cNvPr>
            <p:cNvSpPr/>
            <p:nvPr/>
          </p:nvSpPr>
          <p:spPr>
            <a:xfrm>
              <a:off x="-8307" y="3468906"/>
              <a:ext cx="540000" cy="540000"/>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4B2C58AA-1F52-4A9E-B6D5-87B22D27E0AB}"/>
                </a:ext>
              </a:extLst>
            </p:cNvPr>
            <p:cNvSpPr/>
            <p:nvPr/>
          </p:nvSpPr>
          <p:spPr>
            <a:xfrm>
              <a:off x="-8307" y="563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a:extLst>
                <a:ext uri="{FF2B5EF4-FFF2-40B4-BE49-F238E27FC236}">
                  <a16:creationId xmlns:a16="http://schemas.microsoft.com/office/drawing/2014/main" id="{983BB700-B017-4358-99CD-A472AC61B119}"/>
                </a:ext>
              </a:extLst>
            </p:cNvPr>
            <p:cNvSpPr/>
            <p:nvPr/>
          </p:nvSpPr>
          <p:spPr>
            <a:xfrm>
              <a:off x="2194747" y="3478851"/>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A7B797FB-4E6F-4946-B178-0FCDE7EAEA4F}"/>
              </a:ext>
            </a:extLst>
          </p:cNvPr>
          <p:cNvGrpSpPr/>
          <p:nvPr/>
        </p:nvGrpSpPr>
        <p:grpSpPr>
          <a:xfrm>
            <a:off x="2729240" y="1442070"/>
            <a:ext cx="1476480" cy="3154710"/>
            <a:chOff x="2729240" y="1442070"/>
            <a:chExt cx="1476480" cy="3154710"/>
          </a:xfrm>
        </p:grpSpPr>
        <p:sp>
          <p:nvSpPr>
            <p:cNvPr id="10" name="文本框 9">
              <a:extLst>
                <a:ext uri="{FF2B5EF4-FFF2-40B4-BE49-F238E27FC236}">
                  <a16:creationId xmlns:a16="http://schemas.microsoft.com/office/drawing/2014/main" id="{3A66A6D7-A479-46CE-BD30-68502DC1C76B}"/>
                </a:ext>
              </a:extLst>
            </p:cNvPr>
            <p:cNvSpPr txBox="1"/>
            <p:nvPr/>
          </p:nvSpPr>
          <p:spPr>
            <a:xfrm>
              <a:off x="2829305" y="1442070"/>
              <a:ext cx="1276350" cy="3154710"/>
            </a:xfrm>
            <a:prstGeom prst="rect">
              <a:avLst/>
            </a:prstGeom>
            <a:noFill/>
          </p:spPr>
          <p:txBody>
            <a:bodyPr wrap="square" rtlCol="0">
              <a:spAutoFit/>
            </a:bodyPr>
            <a:lstStyle/>
            <a:p>
              <a:pPr algn="ctr"/>
              <a:r>
                <a:rPr lang="en-US" altLang="zh-CN" sz="19900" b="1" dirty="0">
                  <a:solidFill>
                    <a:schemeClr val="bg1"/>
                  </a:solidFill>
                  <a:latin typeface="黑体" panose="02010609060101010101" pitchFamily="49" charset="-122"/>
                  <a:ea typeface="黑体" panose="02010609060101010101" pitchFamily="49" charset="-122"/>
                </a:rPr>
                <a:t>2</a:t>
              </a:r>
              <a:endParaRPr lang="zh-CN" altLang="en-US" sz="19900" b="1" dirty="0">
                <a:solidFill>
                  <a:schemeClr val="bg1"/>
                </a:solidFill>
                <a:latin typeface="黑体" panose="02010609060101010101" pitchFamily="49" charset="-122"/>
                <a:ea typeface="黑体" panose="02010609060101010101" pitchFamily="49" charset="-122"/>
              </a:endParaRPr>
            </a:p>
          </p:txBody>
        </p:sp>
        <p:sp>
          <p:nvSpPr>
            <p:cNvPr id="35" name="文本框 34">
              <a:extLst>
                <a:ext uri="{FF2B5EF4-FFF2-40B4-BE49-F238E27FC236}">
                  <a16:creationId xmlns:a16="http://schemas.microsoft.com/office/drawing/2014/main" id="{47F7502E-6CC9-41E3-A8CC-B92B8995C62D}"/>
                </a:ext>
              </a:extLst>
            </p:cNvPr>
            <p:cNvSpPr txBox="1"/>
            <p:nvPr/>
          </p:nvSpPr>
          <p:spPr>
            <a:xfrm>
              <a:off x="2729240" y="4175382"/>
              <a:ext cx="1476480" cy="369332"/>
            </a:xfrm>
            <a:prstGeom prst="rect">
              <a:avLst/>
            </a:prstGeom>
            <a:noFill/>
          </p:spPr>
          <p:txBody>
            <a:bodyPr wrap="square" rtlCol="0">
              <a:spAutoFit/>
            </a:bodyPr>
            <a:lstStyle/>
            <a:p>
              <a:pPr algn="ctr"/>
              <a:r>
                <a:rPr lang="en-US" altLang="zh-CN" spc="300" dirty="0">
                  <a:solidFill>
                    <a:schemeClr val="bg1"/>
                  </a:solidFill>
                </a:rPr>
                <a:t>PART 02</a:t>
              </a:r>
              <a:endParaRPr lang="zh-CN" altLang="en-US" spc="300" dirty="0">
                <a:solidFill>
                  <a:schemeClr val="bg1"/>
                </a:solidFill>
              </a:endParaRPr>
            </a:p>
          </p:txBody>
        </p:sp>
      </p:grpSp>
      <p:grpSp>
        <p:nvGrpSpPr>
          <p:cNvPr id="39" name="组合 33">
            <a:extLst>
              <a:ext uri="{FF2B5EF4-FFF2-40B4-BE49-F238E27FC236}">
                <a16:creationId xmlns:a16="http://schemas.microsoft.com/office/drawing/2014/main" id="{7E376F90-DAFB-D246-B5AE-F3960F9B4D8F}"/>
              </a:ext>
            </a:extLst>
          </p:cNvPr>
          <p:cNvGrpSpPr/>
          <p:nvPr/>
        </p:nvGrpSpPr>
        <p:grpSpPr>
          <a:xfrm>
            <a:off x="5875033" y="3208155"/>
            <a:ext cx="5031302" cy="1355609"/>
            <a:chOff x="6114596" y="3261475"/>
            <a:chExt cx="5031302" cy="1355609"/>
          </a:xfrm>
        </p:grpSpPr>
        <p:sp>
          <p:nvSpPr>
            <p:cNvPr id="40" name="文本框 36">
              <a:extLst>
                <a:ext uri="{FF2B5EF4-FFF2-40B4-BE49-F238E27FC236}">
                  <a16:creationId xmlns:a16="http://schemas.microsoft.com/office/drawing/2014/main" id="{A9373EF1-9BDA-6146-BAB7-E617F9DE28C9}"/>
                </a:ext>
              </a:extLst>
            </p:cNvPr>
            <p:cNvSpPr txBox="1"/>
            <p:nvPr/>
          </p:nvSpPr>
          <p:spPr>
            <a:xfrm>
              <a:off x="6114596" y="3261475"/>
              <a:ext cx="5031302" cy="830997"/>
            </a:xfrm>
            <a:prstGeom prst="rect">
              <a:avLst/>
            </a:prstGeom>
            <a:noFill/>
          </p:spPr>
          <p:txBody>
            <a:bodyPr wrap="square" rtlCol="0">
              <a:spAutoFit/>
            </a:bodyPr>
            <a:lstStyle/>
            <a:p>
              <a:r>
                <a:rPr lang="en-US" altLang="zh-CN" sz="4800" dirty="0">
                  <a:solidFill>
                    <a:srgbClr val="818588"/>
                  </a:solidFill>
                </a:rPr>
                <a:t>Local Food</a:t>
              </a:r>
              <a:endParaRPr lang="zh-CN" altLang="en-US" sz="4800" dirty="0">
                <a:solidFill>
                  <a:srgbClr val="818588"/>
                </a:solidFill>
              </a:endParaRPr>
            </a:p>
          </p:txBody>
        </p:sp>
        <p:sp>
          <p:nvSpPr>
            <p:cNvPr id="41" name="文本框 37">
              <a:extLst>
                <a:ext uri="{FF2B5EF4-FFF2-40B4-BE49-F238E27FC236}">
                  <a16:creationId xmlns:a16="http://schemas.microsoft.com/office/drawing/2014/main" id="{947C08CB-DB53-EB43-8F6C-34BF6E49E5CA}"/>
                </a:ext>
              </a:extLst>
            </p:cNvPr>
            <p:cNvSpPr txBox="1"/>
            <p:nvPr/>
          </p:nvSpPr>
          <p:spPr>
            <a:xfrm>
              <a:off x="6114596" y="4216974"/>
              <a:ext cx="4840505" cy="400110"/>
            </a:xfrm>
            <a:prstGeom prst="rect">
              <a:avLst/>
            </a:prstGeom>
            <a:noFill/>
          </p:spPr>
          <p:txBody>
            <a:bodyPr wrap="square" rtlCol="0">
              <a:spAutoFit/>
            </a:bodyPr>
            <a:lstStyle/>
            <a:p>
              <a:r>
                <a:rPr lang="en-US" altLang="zh-CN" sz="2000" dirty="0">
                  <a:solidFill>
                    <a:srgbClr val="818588"/>
                  </a:solidFill>
                  <a:latin typeface="Arial" panose="020B0604020202020204" pitchFamily="34" charset="0"/>
                  <a:cs typeface="Arial" panose="020B0604020202020204" pitchFamily="34" charset="0"/>
                </a:rPr>
                <a:t>A taste of Macao's daily life</a:t>
              </a:r>
              <a:endParaRPr lang="zh-CN" altLang="en-US" sz="2000" dirty="0">
                <a:solidFill>
                  <a:srgbClr val="818588"/>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109954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3000"/>
                                        <p:tgtEl>
                                          <p:spTgt spid="3"/>
                                        </p:tgtEl>
                                      </p:cBhvr>
                                    </p:animEffect>
                                  </p:childTnLst>
                                </p:cTn>
                              </p:par>
                              <p:par>
                                <p:cTn id="13" presetID="42" presetClass="entr" presetSubtype="0" fill="hold" grpId="0" nodeType="withEffect">
                                  <p:stCondLst>
                                    <p:cond delay="3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44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1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3B5497F-6271-5F43-BAFB-12B474DB0B42}"/>
              </a:ext>
            </a:extLst>
          </p:cNvPr>
          <p:cNvPicPr>
            <a:picLocks noChangeAspect="1"/>
          </p:cNvPicPr>
          <p:nvPr/>
        </p:nvPicPr>
        <p:blipFill>
          <a:blip r:embed="rId3"/>
          <a:stretch>
            <a:fillRect/>
          </a:stretch>
        </p:blipFill>
        <p:spPr>
          <a:xfrm>
            <a:off x="1489399" y="1983718"/>
            <a:ext cx="4389936" cy="3815064"/>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Dried Shrimp Roe Noodles</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576085" y="1307375"/>
            <a:ext cx="4532396" cy="4893647"/>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It’s dried noodles slightly fried with sea shrimp roe and mixed with egg noodles. The shrimp roe are too small to chew but as it breaks down between the teeth, the flavor is surprisingly strong, so that you can taste the salty sea in your mouth, even with a small amount. It is best with egg noodles that are as bouncy as string instruments.</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43155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9D8C188-39D2-7D4C-91D4-CB3F36998A1A}"/>
              </a:ext>
            </a:extLst>
          </p:cNvPr>
          <p:cNvPicPr>
            <a:picLocks noChangeAspect="1"/>
          </p:cNvPicPr>
          <p:nvPr/>
        </p:nvPicPr>
        <p:blipFill>
          <a:blip r:embed="rId3"/>
          <a:stretch>
            <a:fillRect/>
          </a:stretch>
        </p:blipFill>
        <p:spPr>
          <a:xfrm>
            <a:off x="1379510" y="1639265"/>
            <a:ext cx="4553472" cy="4422906"/>
          </a:xfrm>
          <a:prstGeom prst="ellipse">
            <a:avLst/>
          </a:prstGeom>
        </p:spPr>
      </p:pic>
      <p:sp>
        <p:nvSpPr>
          <p:cNvPr id="89" name="文本框 88">
            <a:extLst>
              <a:ext uri="{FF2B5EF4-FFF2-40B4-BE49-F238E27FC236}">
                <a16:creationId xmlns:a16="http://schemas.microsoft.com/office/drawing/2014/main" id="{4DB7E0F3-2675-463B-8078-34D63FC761AE}"/>
              </a:ext>
            </a:extLst>
          </p:cNvPr>
          <p:cNvSpPr txBox="1"/>
          <p:nvPr/>
        </p:nvSpPr>
        <p:spPr>
          <a:xfrm>
            <a:off x="1375789" y="349207"/>
            <a:ext cx="4890158" cy="523220"/>
          </a:xfrm>
          <a:prstGeom prst="rect">
            <a:avLst/>
          </a:prstGeom>
          <a:noFill/>
        </p:spPr>
        <p:txBody>
          <a:bodyPr wrap="square" rtlCol="0">
            <a:spAutoFit/>
          </a:bodyPr>
          <a:lstStyle/>
          <a:p>
            <a:r>
              <a:rPr lang="en-US" altLang="zh-CN" sz="2800" dirty="0">
                <a:solidFill>
                  <a:srgbClr val="818588"/>
                </a:solidFill>
              </a:rPr>
              <a:t>Pork</a:t>
            </a:r>
            <a:r>
              <a:rPr lang="zh-MO" altLang="en-US" sz="2800" dirty="0">
                <a:solidFill>
                  <a:srgbClr val="818588"/>
                </a:solidFill>
              </a:rPr>
              <a:t> </a:t>
            </a:r>
            <a:r>
              <a:rPr lang="en-US" altLang="zh-MO" sz="2800" dirty="0">
                <a:solidFill>
                  <a:srgbClr val="818588"/>
                </a:solidFill>
              </a:rPr>
              <a:t>Chop Bun</a:t>
            </a:r>
            <a:endParaRPr lang="zh-CN" altLang="en-US" sz="2800" dirty="0">
              <a:solidFill>
                <a:srgbClr val="818588"/>
              </a:solidFill>
            </a:endParaRPr>
          </a:p>
        </p:txBody>
      </p:sp>
      <p:grpSp>
        <p:nvGrpSpPr>
          <p:cNvPr id="6" name="组合 5">
            <a:extLst>
              <a:ext uri="{FF2B5EF4-FFF2-40B4-BE49-F238E27FC236}">
                <a16:creationId xmlns:a16="http://schemas.microsoft.com/office/drawing/2014/main" id="{7DF0D3CD-564D-47BD-9865-37B657C50A5E}"/>
              </a:ext>
            </a:extLst>
          </p:cNvPr>
          <p:cNvGrpSpPr/>
          <p:nvPr/>
        </p:nvGrpSpPr>
        <p:grpSpPr>
          <a:xfrm>
            <a:off x="552920" y="321895"/>
            <a:ext cx="5537916" cy="558922"/>
            <a:chOff x="552920" y="321895"/>
            <a:chExt cx="5537916" cy="558922"/>
          </a:xfrm>
        </p:grpSpPr>
        <p:sp>
          <p:nvSpPr>
            <p:cNvPr id="82" name="直角三角形 81">
              <a:extLst>
                <a:ext uri="{FF2B5EF4-FFF2-40B4-BE49-F238E27FC236}">
                  <a16:creationId xmlns:a16="http://schemas.microsoft.com/office/drawing/2014/main" id="{833A69DA-6DCF-4E3B-B76F-FD2EC934D709}"/>
                </a:ext>
              </a:extLst>
            </p:cNvPr>
            <p:cNvSpPr/>
            <p:nvPr/>
          </p:nvSpPr>
          <p:spPr>
            <a:xfrm>
              <a:off x="738900" y="340817"/>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3D4972B7-F803-4197-B638-1B5584834D3F}"/>
                </a:ext>
              </a:extLst>
            </p:cNvPr>
            <p:cNvSpPr/>
            <p:nvPr/>
          </p:nvSpPr>
          <p:spPr>
            <a:xfrm rot="5400000">
              <a:off x="738900" y="321895"/>
              <a:ext cx="540000" cy="540000"/>
            </a:xfrm>
            <a:prstGeom prst="rtTriangl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直角三角形 75">
              <a:extLst>
                <a:ext uri="{FF2B5EF4-FFF2-40B4-BE49-F238E27FC236}">
                  <a16:creationId xmlns:a16="http://schemas.microsoft.com/office/drawing/2014/main" id="{DE2DE38E-ED48-4798-9A86-29F5BCCA5598}"/>
                </a:ext>
              </a:extLst>
            </p:cNvPr>
            <p:cNvSpPr/>
            <p:nvPr/>
          </p:nvSpPr>
          <p:spPr>
            <a:xfrm>
              <a:off x="552920" y="340817"/>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直角三角形 76">
              <a:extLst>
                <a:ext uri="{FF2B5EF4-FFF2-40B4-BE49-F238E27FC236}">
                  <a16:creationId xmlns:a16="http://schemas.microsoft.com/office/drawing/2014/main" id="{3590D684-639F-4970-8531-59FE14C83BB2}"/>
                </a:ext>
              </a:extLst>
            </p:cNvPr>
            <p:cNvSpPr/>
            <p:nvPr/>
          </p:nvSpPr>
          <p:spPr>
            <a:xfrm rot="5400000">
              <a:off x="552920" y="321895"/>
              <a:ext cx="540000" cy="540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2E89F2C-0C4F-454C-87EA-DB845C477B79}"/>
                </a:ext>
              </a:extLst>
            </p:cNvPr>
            <p:cNvCxnSpPr>
              <a:cxnSpLocks/>
            </p:cNvCxnSpPr>
            <p:nvPr/>
          </p:nvCxnSpPr>
          <p:spPr>
            <a:xfrm>
              <a:off x="1108418" y="865319"/>
              <a:ext cx="4982418" cy="15498"/>
            </a:xfrm>
            <a:prstGeom prst="line">
              <a:avLst/>
            </a:prstGeom>
            <a:ln w="38100">
              <a:solidFill>
                <a:srgbClr val="818588"/>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0B13CE47-540B-4685-9D57-905E4EFC0FA1}"/>
              </a:ext>
            </a:extLst>
          </p:cNvPr>
          <p:cNvSpPr/>
          <p:nvPr/>
        </p:nvSpPr>
        <p:spPr>
          <a:xfrm>
            <a:off x="1112903" y="1307375"/>
            <a:ext cx="5086686" cy="5086686"/>
          </a:xfrm>
          <a:prstGeom prst="ellipse">
            <a:avLst/>
          </a:prstGeom>
          <a:noFill/>
          <a:ln w="381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5E2D726D-D465-4670-8853-C0D43BAA8F38}"/>
              </a:ext>
            </a:extLst>
          </p:cNvPr>
          <p:cNvSpPr txBox="1"/>
          <p:nvPr/>
        </p:nvSpPr>
        <p:spPr>
          <a:xfrm>
            <a:off x="6706713" y="1603949"/>
            <a:ext cx="4532396" cy="4493538"/>
          </a:xfrm>
          <a:prstGeom prst="rect">
            <a:avLst/>
          </a:prstGeom>
          <a:noFill/>
        </p:spPr>
        <p:txBody>
          <a:bodyPr wrap="square" rtlCol="0">
            <a:spAutoFit/>
          </a:bodyPr>
          <a:lstStyle/>
          <a:p>
            <a:r>
              <a:rPr lang="en-US" altLang="zh-CN" sz="2600" dirty="0">
                <a:solidFill>
                  <a:srgbClr val="818588"/>
                </a:solidFill>
                <a:latin typeface="Arial" panose="020B0604020202020204" pitchFamily="34" charset="0"/>
                <a:cs typeface="Arial" panose="020B0604020202020204" pitchFamily="34" charset="0"/>
              </a:rPr>
              <a:t>A Macao-style burger in a crispy baked baguette with thickly sliced grilled pork meat in between. It is different from a regular hamburger as it doesn’t have vegetables or sauce, but just meat to enjoy the taste, and the grilled charcoal flavor on the pork is a great combination.</a:t>
            </a:r>
            <a:endParaRPr lang="zh-CN" altLang="en-US" sz="2600" dirty="0">
              <a:solidFill>
                <a:srgbClr val="818588"/>
              </a:solidFill>
              <a:latin typeface="Arial" panose="020B0604020202020204" pitchFamily="34" charset="0"/>
              <a:cs typeface="Arial" panose="020B0604020202020204" pitchFamily="34" charset="0"/>
            </a:endParaRPr>
          </a:p>
        </p:txBody>
      </p:sp>
      <p:sp>
        <p:nvSpPr>
          <p:cNvPr id="34" name="椭圆 33">
            <a:extLst>
              <a:ext uri="{FF2B5EF4-FFF2-40B4-BE49-F238E27FC236}">
                <a16:creationId xmlns:a16="http://schemas.microsoft.com/office/drawing/2014/main" id="{AAC79ED8-9634-4F42-9174-19E19A8C8A33}"/>
              </a:ext>
            </a:extLst>
          </p:cNvPr>
          <p:cNvSpPr/>
          <p:nvPr/>
        </p:nvSpPr>
        <p:spPr>
          <a:xfrm>
            <a:off x="1489399" y="1683871"/>
            <a:ext cx="4333694" cy="4333694"/>
          </a:xfrm>
          <a:prstGeom prst="ellipse">
            <a:avLst/>
          </a:prstGeom>
          <a:noFill/>
          <a:ln w="381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1602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grpId="0" nodeType="withEffect">
                                  <p:stCondLst>
                                    <p:cond delay="1800"/>
                                  </p:stCondLst>
                                  <p:iterate type="lt">
                                    <p:tmPct val="10000"/>
                                  </p:iterate>
                                  <p:childTnLst>
                                    <p:set>
                                      <p:cBhvr>
                                        <p:cTn id="9" dur="1" fill="hold">
                                          <p:stCondLst>
                                            <p:cond delay="0"/>
                                          </p:stCondLst>
                                        </p:cTn>
                                        <p:tgtEl>
                                          <p:spTgt spid="89"/>
                                        </p:tgtEl>
                                        <p:attrNameLst>
                                          <p:attrName>style.visibility</p:attrName>
                                        </p:attrNameLst>
                                      </p:cBhvr>
                                      <p:to>
                                        <p:strVal val="visible"/>
                                      </p:to>
                                    </p:set>
                                    <p:animEffect transition="in" filter="wipe(left)">
                                      <p:cBhvr>
                                        <p:cTn id="10" dur="750"/>
                                        <p:tgtEl>
                                          <p:spTgt spid="89"/>
                                        </p:tgtEl>
                                      </p:cBhvr>
                                    </p:animEffect>
                                  </p:childTnLst>
                                </p:cTn>
                              </p:par>
                              <p:par>
                                <p:cTn id="11" presetID="42" presetClass="entr" presetSubtype="0" fill="hold" grpId="0" nodeType="withEffect">
                                  <p:stCondLst>
                                    <p:cond delay="48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30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3" grpId="0" animBg="1"/>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CF0C9737-E395-4467-98D2-738076036DF6}"/>
  <p:tag name="ISPRING_RESOURCE_FOLDER" val="D:\2017年9月模板制作文件夹\2017年9月模板制作（动态）\"/>
  <p:tag name="ISPRING_PRESENTATION_PATH" val="D:\2017年9月模板制作文件夹\2017年9月模板制作（动态）.pptx"/>
  <p:tag name="ISPRING_PROJECT_FOLDER_UPDATED" val="1"/>
  <p:tag name="ISPRING_SCREEN_RECS_UPDATED" val="D:\2017年9月模板制作文件夹\2017年9月模板制作（动态）"/>
  <p:tag name="ISPRING_ULTRA_SCORM_COURSE_ID" val="5C38B5A6-22B2-4D5C-A28F-E5D21509A2AA"/>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RESOURCE_PATHS_HASH_PRESENTER" val="e8521d43667289a4181d8f2338b56574474026"/>
  <p:tag name="ISPRING_PLAYERS_CUSTOMIZATION" val="UEsDBBQAAgAIADZdJ0t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A2XSdL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DZdJ0s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Nl0nS7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Nl0nS4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A2XSdL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Nl0nSz+zTKhuAAAAcwAAABwAAAB1bml2ZXJzYWwvbG9jYWxfc2V0dGluZ3MueG1sDco9DoMwDEDhnVNYnsrQHzYGAgNSxy7QA1jBQpEcGyVpVW7fbO9J3zD9osCXUw6mDrvbA4HV2xZ0d/hen9ceIRfSjcSUHaohTGMziHmShUupMMMhdHJaOdYo/KJY5RLqMcz2SZnh4u04W7yPzR9QSwMEFAACAAgAd4J3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Nl0nS9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N10nS0usk+M/CQAAGhYAABcAAAB1bml2ZXJzYWwvdW5pdmVyc2FsLnBuZ+1YeVRTVxp/1i62VBjrjJTVHjzK2FYoSGQRiQuIWwggZYlZqkFzICJgDGDgBa16BNnqiBON1AhR9iRFJUBCiI4KUppQDUmQAEEpBPNIMyxZTAiZB9U5Z+a/mb/545137vf97re9e7/ffbcwOipy5SeunwAAsHLvnvBYAFjuAgDvFa34EJYwQyKWw69llNjInQBX6v4aHrxP2oHaAQBNZQ5zhz+Axx9n7EmiAIDjo4VnWVd6bTIA/IW3N3xHXA5eNyQqOyRf0/nyDW/jxkoHXPiFWq9nXzy7fevWrT3nyjd8VnUmYLvgtsN5J4noq+evTkhxm+evZYeu1rx4zg4yBpf28tfpWGAoJbOtWMkjEObnZnoZSNus7FDvzW1wXGbk0KdyJ/kqyOztT7cZlJkkADiDq/emtZcUM3wJpW7vAcBkg+BVWnL76Zljg3CsI9FyZ2eqo/zUOgB4UFnv60M3v7w4tRuetutbAvZAIAxx3w/HD8R4wfYLPoMrsb38KTyuCofL8af1/jDyr5eXAUB44acA8MW+JegSdAm6BF2CLkGXoEvQJegSdAm6BP2/oAKzrkXtA2ti/1ej1LjkdppBOz012sVwWhvWPjfBLvNBmkeWO0ZT4ikJlERKsMQPeADe4y6rQUiFVZ75b6Z7fJ0wRXJ+M1qPHDLBInsaN8KptNjZF49d+CkaPTeWgWAgamTY5cCgcy8LiewJZJA3xXdt8Zip5wd3ITK21Vjd7ZWOpcWRZZ4lTj+MyiuiKCuBjLV9blWaPOPPJBa4xdNUz79u3PaRYbBaPRsW5J936XICJUSCAB7gGmQpnqE533APS7tPTTaksCixvZnTfXXn1hFp0YODAUoAyOZIVSyFj+ZYiFF+v7etTkMLMRILinOPMMnAGWGcRouG/k4J8LCnDmgGJ622cvDfutgaacWM6Rt+dXAiylrBDklLDZnfVfhOe1JKOHXzAOUnpjE4wUCk1QQHnX/a6l3d9iHQ6oC+Geqi/EpznHkRdhmca5l9HeRkFVx5ap6VoX3F8xaopcOibegpQ86bCS1KAyFv6omYC4GpqudWtNY4IPblmWQWo2DQZHqjYRHaJBZTt0Dtt2A7qNlkyK5CUZpgtySDa2t3WfO2lOS86W5vhnhuumcs4EsvmtAVtjsqNnIu5JUMcLGB/2nRYoDybTWYliR7WMnweOLCh6kYQNGxOiOq/25HoRBktw4f51ITOauyh9B1gXnWMO20AF1nrVdxMXYciVkEp+RjSNR+roQsfka3l8Lhx9w3DT2qwEcQHbJghFzrcY/NzroN6t6glORZL9F848ecc1wkudFhzrVZIkhHxZbowg0Gg4YG2g8loI6r8QzyDU81aBpqlcyabqdwlwFRddInLMVGqyB1dmcujpLWdY/UmzWM5jmRhxKJ1sL94uug/PrXyuvjRITu3v4y6jYBTma0nHSl5n6QWELlYB/GsDWjgibcurXafj2p4mt//pUmi1GVrh5WRGCIwqE6L3ancS/LuPfGuCswEtdhn7dmlpwscIVcua+OiLhKLCTgfD8y1sNI5+mDapuGe+NFG7FEW/ktIyemsumEkJcSFS8LE87WjkIQnzwAKhgitEf2hd2Rii3VNDrvhpDYRyYyr0CwZ+6ls3fBh/L+KKnx4xd4sUhN/wdflZ7O67HpTQ58QoXKW2Tv8FB10YoXE18/JbtdTY3JF0QzWsgdivQgk4DTSYUa6Nn5Ky85Ml8H1IMHKHeZxhdHPcBfVAhdluj01Ztdw/StF+9oApu24OSLfguK7Xi83dYhplVyVY3WPlaDpeyZyp28sG4PXld4X6yPKXqJOXS19CJNIzqhRyRwWLSh5qFqPckVovGQtgk9ZdYrL/cTeUd1cBLKOhnLLm32PORBAKd/JUvwbIVOVgsprdqf6pvo/ncxmmyBbUN1cJu024sNnbRJd0H6o4OG17HgWtvOCWfoPnpgYRvW+HPQjlT5hO8mE7NheeVuTpvW+jlUhwRBjigeqvmzh7eBxPoSwdlsQki6UwdIDFdDq7UVCuJdKjYE9RhRk4aAOgEo4hjEFLku0E/STY1a42L7TZmY//12VKL4V0FobqPKUHfAdv6+qqB4PrcshXX/bUlVInIjK/m48rAKkcAb5TtoXYVrfrZJ6ZvarZJJHfq7kMcB3nDrwKXOZs5isoS7h7LBpLOxbKUEMsVgevXctq1xoi1vEzyVqag954tLhooaCBmIQhGuZCBLJKaq6E384Rr8BLj2jv3HDpFPOuGfdwgrEBbBMEkk5n/47I+9ezW9480xLNu9SrlXlnYUQzFcX6di+VCHbPcNqy8LQtPuvV1YfROjicjC2sw9ybNJSNF4Y4ypGZc/HJ/8dlUF+O/7VhnyEFH9GZQzEeP7QBc4sR9FQ/1mmUqqu1YLtYT4wzsdi47G4fVs/AoRmpAtB9fABNAOeYblBXEPGr9lKyLgAODKHmfgc5S1hldZomaRfv599m7eVClC0rVYf4j4O4uPIbq5QH58DEEx14ctxzuYMpWWVr1wcDcczBFmGS7K0+WXxdzuJPDwNorF4peamTt0JJ9GbOmrauPqzbU9CUmmhohsAlLkAhakhC3mNzogjfxx00Glya1voX0E18HtY8xKVxx8TKOnu2I5eAcD89o40flyJvrAAhmkFqoZUz7M8SMIHeX3m2FgiPRJWHjnNr9FCsiZM0+14oNJstDGalD6gh1Z1nm6n/GuF3/l5Bn6ufJrTSrz3EL7r2dtoE6mxKKSB1cvUtJVmKgGJ6wuemaKIxyaRvtmRjPq7r7znf5OiHc+pqWC/dqcAGsnuq94j06t3fdO2xwSmI8RVtx43b+gHa9WP0r0cHfRy7qO1cT+QVBghkzNylTrZtw4q8WrbGFbjabD2LGRpzmEVGP53+QrgB+yflf39pM2ZUnJI7QTUPDNUmviR5GdVuP6W6osN/SXwHYM6GJ2V56xcp9IqSuxXeXmKpPi4eUY7dkKK+wnmpKzgHqQFtSCGKkkN5lsZqfMuAWOx0b8F9P3PdGL7WHDsDCjVltUBJMEsX3V28vMfLvNlPPuNtPHvjWPCR8YBuOoESUtl2NGe5F298D3AaD/Dq2qCwkLeOJ5Qd7MuKR1NTwl3rCL+tjeOTaWD8xVbv9AOZBhg30AeyOiwrk7v/v+X1BLAwQUAAIACAA3XSdLDLxghEsAAABqAAAAGwAAAHVuaXZlcnNhbC91bml2ZXJzYWwucG5nLnhtbLOxr8jNUShLLSrOzM+zVTLUM1Cyt+PlsikoSi3LTC1XqACKAQUhQEmhEsg1QnDLM1NKMmyVzM0sEWIZqZnpGSW2Sqbm5nBBfaCRAFBLAQIAABQAAgAIADZdJ0taf7mZOgQAAOEOAAAdAAAAAAAAAAEAAAAAAAAAAAB1bml2ZXJzYWwvY29tbW9uX21lc3NhZ2VzLmxuZ1BLAQIAABQAAgAIADZdJ0uZ3snazgMAADEPAAAnAAAAAAAAAAEAAAAAAHUEAAB1bml2ZXJzYWwvZmxhc2hfcHVibGlzaGluZ19zZXR0aW5ncy54bWxQSwECAAAUAAIACAA2XSdLOio/TroCAABYCgAAIQAAAAAAAAABAAAAAACICAAAdW5pdmVyc2FsL2ZsYXNoX3NraW5fc2V0dGluZ3MueG1sUEsBAgAAFAACAAgANl0nS7J85P+jAwAAQg4AACYAAAAAAAAAAQAAAAAAgQsAAHVuaXZlcnNhbC9odG1sX3B1Ymxpc2hpbmdfc2V0dGluZ3MueG1sUEsBAgAAFAACAAgANl0nS4ITx3SWAQAAIgYAAB8AAAAAAAAAAQAAAAAAaA8AAHVuaXZlcnNhbC9odG1sX3NraW5fc2V0dGluZ3MuanNQSwECAAAUAAIACAA2XSdLGtrqO6oAAAAfAQAAGgAAAAAAAAABAAAAAAA7EQAAdW5pdmVyc2FsL2kxOG5fcHJlc2V0cy54bWxQSwECAAAUAAIACAA2XSdLP7NMqG4AAABzAAAAHAAAAAAAAAABAAAAAAAdEgAAdW5pdmVyc2FsL2xvY2FsX3NldHRpbmdzLnhtbFBLAQIAABQAAgAIAHeCd0bOggk37AIAAIgIAAAUAAAAAAAAAAEAAAAAAMUSAAB1bml2ZXJzYWwvcGxheWVyLnhtbFBLAQIAABQAAgAIADZdJ0vTmZMbHQgAAGMeAAApAAAAAAAAAAEAAAAAAOMVAAB1bml2ZXJzYWwvc2tpbl9jdXN0b21pemF0aW9uX3NldHRpbmdzLnhtbFBLAQIAABQAAgAIADddJ0tLrJPjPwkAABoWAAAXAAAAAAAAAAAAAAAAAEceAAB1bml2ZXJzYWwvdW5pdmVyc2FsLnBuZ1BLAQIAABQAAgAIADddJ0sMvGCESwAAAGoAAAAbAAAAAAAAAAEAAAAAALsnAAB1bml2ZXJzYWwvdW5pdmVyc2FsLnBuZy54bWxQSwUGAAAAAAsACwBJAwAAPygAAAAA"/>
  <p:tag name="ISPRING_PRESENTATION_TITLE" val="商务风极简黑白工作汇报PPT模板视频"/>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4557</TotalTime>
  <Words>463</Words>
  <Application>Microsoft Macintosh PowerPoint</Application>
  <PresentationFormat>寬螢幕</PresentationFormat>
  <Paragraphs>47</Paragraphs>
  <Slides>12</Slides>
  <Notes>12</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12</vt:i4>
      </vt:variant>
    </vt:vector>
  </HeadingPairs>
  <TitlesOfParts>
    <vt:vector size="22" baseType="lpstr">
      <vt:lpstr>Microsoft JhengHei</vt:lpstr>
      <vt:lpstr>新細明體</vt:lpstr>
      <vt:lpstr>Adobe Gothic Std B</vt:lpstr>
      <vt:lpstr>等线</vt:lpstr>
      <vt:lpstr>等线 Light</vt:lpstr>
      <vt:lpstr>Hanyi Senty Wen 汉仪新蒂文徵明體</vt:lpstr>
      <vt:lpstr>黑体</vt:lpstr>
      <vt:lpstr>Agency FB</vt:lpstr>
      <vt:lpstr>Arial</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商务风极简黑白工作汇报PPT模板视频</dc:title>
  <dc:creator>陈泽</dc:creator>
  <cp:lastModifiedBy>boxworld</cp:lastModifiedBy>
  <cp:revision>121</cp:revision>
  <dcterms:created xsi:type="dcterms:W3CDTF">2017-09-02T02:39:46Z</dcterms:created>
  <dcterms:modified xsi:type="dcterms:W3CDTF">2020-11-01T15:19:31Z</dcterms:modified>
</cp:coreProperties>
</file>